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Override PartName="/customXml/itemProps8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3" r:id="rId3"/>
    <p:sldId id="266" r:id="rId4"/>
    <p:sldId id="321" r:id="rId5"/>
    <p:sldId id="323" r:id="rId6"/>
    <p:sldId id="259" r:id="rId7"/>
    <p:sldId id="324" r:id="rId8"/>
    <p:sldId id="329" r:id="rId9"/>
    <p:sldId id="326" r:id="rId10"/>
    <p:sldId id="327" r:id="rId11"/>
    <p:sldId id="32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CDB"/>
    <a:srgbClr val="D6D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customXml" Target="../customXml/item1.xml"/><Relationship Id="rId16" Type="http://schemas.openxmlformats.org/officeDocument/2006/relationships/customXmlProps" Target="../customXml/itemProps8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BE4E0-9F93-4B42-99A4-78F4C952C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C7FAB-FFA4-4DCD-B1F9-7EFF51B761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.png"/><Relationship Id="rId7" Type="http://schemas.openxmlformats.org/officeDocument/2006/relationships/tags" Target="../tags/tag3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microsoft.com/office/2007/relationships/media" Target="file:///D:\lmk\&#26032;&#24314;&#25991;&#20214;&#22841;\a44b23c0b4b54d05b85a237d58bebeae(0).mp4" TargetMode="External"/><Relationship Id="rId1" Type="http://schemas.openxmlformats.org/officeDocument/2006/relationships/video" Target="file:///D:\lmk\&#26032;&#24314;&#25991;&#20214;&#22841;\a44b23c0b4b54d05b85a237d58bebeae(0).mp4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ideo" Target="../media/media5.mp4"/><Relationship Id="rId8" Type="http://schemas.openxmlformats.org/officeDocument/2006/relationships/image" Target="../media/image18.png"/><Relationship Id="rId7" Type="http://schemas.openxmlformats.org/officeDocument/2006/relationships/tags" Target="../tags/tag5.xml"/><Relationship Id="rId6" Type="http://schemas.microsoft.com/office/2007/relationships/media" Target="../media/media4.mp4"/><Relationship Id="rId5" Type="http://schemas.openxmlformats.org/officeDocument/2006/relationships/video" Target="../media/media4.mp4"/><Relationship Id="rId4" Type="http://schemas.openxmlformats.org/officeDocument/2006/relationships/image" Target="../media/image17.png"/><Relationship Id="rId3" Type="http://schemas.openxmlformats.org/officeDocument/2006/relationships/tags" Target="../tags/tag4.xml"/><Relationship Id="rId2" Type="http://schemas.microsoft.com/office/2007/relationships/media" Target="../media/media3.mp4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22.GIF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tags" Target="../tags/tag7.xml"/><Relationship Id="rId14" Type="http://schemas.microsoft.com/office/2007/relationships/media" Target="../media/media6.mp4"/><Relationship Id="rId13" Type="http://schemas.openxmlformats.org/officeDocument/2006/relationships/video" Target="../media/media6.mp4"/><Relationship Id="rId12" Type="http://schemas.openxmlformats.org/officeDocument/2006/relationships/image" Target="../media/image19.png"/><Relationship Id="rId11" Type="http://schemas.openxmlformats.org/officeDocument/2006/relationships/tags" Target="../tags/tag6.xml"/><Relationship Id="rId10" Type="http://schemas.microsoft.com/office/2007/relationships/media" Target="../media/media5.mp4"/><Relationship Id="rId1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7539" y="281608"/>
            <a:ext cx="11595652" cy="629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内容占位符 2" descr="img-1636990457819f91bd6f1d6dbbe8c6e7c18de0cdeb68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790" y="0"/>
            <a:ext cx="12094210" cy="6858000"/>
          </a:xfrm>
          <a:prstGeom prst="rect">
            <a:avLst/>
          </a:prstGeom>
        </p:spPr>
      </p:pic>
      <p:pic>
        <p:nvPicPr>
          <p:cNvPr id="5" name="图片 4" descr="img-163699049009940153a7606dd4a368c9b9cd5c41d3cb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735" y="664210"/>
            <a:ext cx="4822825" cy="4822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8174" y="365428"/>
            <a:ext cx="11595652" cy="629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EDG在象征着英雄联</a:t>
            </a:r>
            <a:r>
              <a:rPr lang="zh-CN" altLang="en-US"/>
              <a:t>盟全球最高荣誉的S赛中击败了如日中天的DK，顺利的把全球总决赛冠军奖杯带回了LPL，LOL全球总决赛堪比奥运会的群众影响力，(风暴体育网)反映出电竞作为一项新兴运动项目，已经深入人心，尤其是在青少年群体中，其夺冠所引发的荣誉感自豪感已经不逊于大多数传统体育项目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46780" y="2313940"/>
            <a:ext cx="5137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谢谢大家！！！</a:t>
            </a:r>
            <a:endParaRPr lang="zh-CN" altLang="en-US" sz="5400"/>
          </a:p>
        </p:txBody>
      </p:sp>
      <p:sp>
        <p:nvSpPr>
          <p:cNvPr id="7" name="文本框 6"/>
          <p:cNvSpPr txBox="1"/>
          <p:nvPr/>
        </p:nvSpPr>
        <p:spPr>
          <a:xfrm>
            <a:off x="6122670" y="4565650"/>
            <a:ext cx="5222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———  </a:t>
            </a:r>
            <a:r>
              <a:rPr lang="zh-CN" altLang="en-US" sz="2800"/>
              <a:t>计科</a:t>
            </a:r>
            <a:r>
              <a:rPr lang="en-US" altLang="zh-CN" sz="2800"/>
              <a:t>211 </a:t>
            </a:r>
            <a:r>
              <a:rPr lang="zh-CN" altLang="en-US" sz="2800"/>
              <a:t>李梦凯</a:t>
            </a:r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244" y="282243"/>
            <a:ext cx="11595652" cy="629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书魂体简" panose="02010609000101010101" pitchFamily="49" charset="-122"/>
                <a:ea typeface="汉仪书魂体简" panose="02010609000101010101" pitchFamily="49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EDward Gaming（简称：EDG）是一家中国电子竞技俱乐部，于2013年9月13日成立。 旗下拥有 英雄联盟 、 王者荣耀 、 绝地求生 等分部。 </a:t>
            </a:r>
            <a:r>
              <a:rPr lang="en-US" altLang="zh-CN" sz="3200" b="1" u="sng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英雄联盟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分部在2014年取得 LPL 春季赛 夏季赛冠军，在2015年取得LPL春季赛冠军、MSI季中邀请赛冠军。. 在2016年取得LPL夏季赛冠军， 德玛西亚杯 五连冠，在2017年       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LPL夏季赛上再次夺得冠军，在2021年取得LPL夏季赛冠军。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2021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年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首夺英雄联盟全球总决赛冠军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。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712470" y="-943610"/>
            <a:ext cx="54952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书魂体简" panose="02010609000101010101" pitchFamily="49" charset="-122"/>
                <a:ea typeface="汉仪书魂体简" panose="02010609000101010101" pitchFamily="49" charset="-122"/>
                <a:sym typeface="+mn-ea"/>
              </a:rPr>
              <a:t>EDG</a:t>
            </a:r>
            <a:endParaRPr lang="en-US" altLang="zh-CN" sz="8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汉仪书魂体简" panose="02010609000101010101" pitchFamily="49" charset="-122"/>
              <a:ea typeface="汉仪书魂体简" panose="02010609000101010101" pitchFamily="49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2509133" y="-725080"/>
            <a:ext cx="108721" cy="4393578"/>
            <a:chOff x="640080" y="1075714"/>
            <a:chExt cx="91440" cy="4486100"/>
          </a:xfrm>
        </p:grpSpPr>
        <p:sp>
          <p:nvSpPr>
            <p:cNvPr id="8" name="矩形 7"/>
            <p:cNvSpPr/>
            <p:nvPr/>
          </p:nvSpPr>
          <p:spPr>
            <a:xfrm>
              <a:off x="640080" y="1075714"/>
              <a:ext cx="91440" cy="1421476"/>
            </a:xfrm>
            <a:prstGeom prst="rect">
              <a:avLst/>
            </a:prstGeom>
            <a:solidFill>
              <a:srgbClr val="D6D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40080" y="2608026"/>
              <a:ext cx="91440" cy="1421476"/>
            </a:xfrm>
            <a:prstGeom prst="rect">
              <a:avLst/>
            </a:prstGeom>
            <a:solidFill>
              <a:srgbClr val="F9E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40080" y="4140338"/>
              <a:ext cx="91440" cy="1421476"/>
            </a:xfrm>
            <a:prstGeom prst="rect">
              <a:avLst/>
            </a:prstGeom>
            <a:solidFill>
              <a:srgbClr val="F9E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downloadfile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63950" y="-652780"/>
            <a:ext cx="4479925" cy="8100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298174" y="336218"/>
            <a:ext cx="11595652" cy="629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EDG在象征着英雄联盟全球最高荣誉的S赛中击败了如日中天的DK，顺利的把全球总决赛冠军奖杯带回了LPL，LOL全球总决赛堪比奥运会的群众影响力，(风暴体育网)反映出电竞作为一项新兴运动项目，已经深入人心，尤其是在青少年群体中，其夺冠所引发的荣誉感自豪感已经不逊于大多数传统体育项目。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a44b23c0b4b54d05b85a237d58bebeae(0)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6360" y="0"/>
            <a:ext cx="6525260" cy="6630670"/>
          </a:xfrm>
          <a:prstGeom prst="rect">
            <a:avLst/>
          </a:prstGeom>
        </p:spPr>
      </p:pic>
      <p:pic>
        <p:nvPicPr>
          <p:cNvPr id="5" name="d0c507e0c30249cc8f5ec7ccb170c1de(0)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35225" y="173990"/>
            <a:ext cx="7320915" cy="6509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174" y="281608"/>
            <a:ext cx="11595652" cy="629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EDG在象征着英雄联盟全球最高荣誉的S赛中击败了如日中天的DK，顺利的把全球总决赛冠军奖杯带回了LPL，LOL全球总决赛堪比奥运会的群众影响力，(风暴体育网)反映出电竞作为一项新兴运动项目，已经深入人心，尤其是在青少年群体中，其夺冠所引发的荣誉感自豪感已经不逊于大多数传统体育项目。</a:t>
            </a:r>
            <a:endParaRPr lang="zh-CN" altLang="en-US"/>
          </a:p>
        </p:txBody>
      </p:sp>
      <p:pic>
        <p:nvPicPr>
          <p:cNvPr id="2" name="图片 1" descr="IMG_20211107_212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8455" y="1416050"/>
            <a:ext cx="6605270" cy="1614170"/>
          </a:xfrm>
          <a:prstGeom prst="rect">
            <a:avLst/>
          </a:prstGeom>
        </p:spPr>
      </p:pic>
      <p:pic>
        <p:nvPicPr>
          <p:cNvPr id="11" name="图片 10" descr="IMG_20211107_2125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1798955"/>
            <a:ext cx="3763010" cy="1735455"/>
          </a:xfrm>
          <a:prstGeom prst="rect">
            <a:avLst/>
          </a:prstGeom>
        </p:spPr>
      </p:pic>
      <p:pic>
        <p:nvPicPr>
          <p:cNvPr id="12" name="图片 11" descr="IMG_20211107_2125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2004695"/>
            <a:ext cx="5944235" cy="1672590"/>
          </a:xfrm>
          <a:prstGeom prst="rect">
            <a:avLst/>
          </a:prstGeom>
        </p:spPr>
      </p:pic>
      <p:pic>
        <p:nvPicPr>
          <p:cNvPr id="13" name="图片 12" descr="IMG_20211107_2118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25" y="1502410"/>
            <a:ext cx="5016500" cy="4417695"/>
          </a:xfrm>
          <a:prstGeom prst="rect">
            <a:avLst/>
          </a:prstGeom>
        </p:spPr>
      </p:pic>
      <p:pic>
        <p:nvPicPr>
          <p:cNvPr id="14" name="图片 13" descr="lmkScreenshot_2021-11-07-19-06-01-920_com.sina.weib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735" y="2129790"/>
            <a:ext cx="6156960" cy="2468245"/>
          </a:xfrm>
          <a:prstGeom prst="rect">
            <a:avLst/>
          </a:prstGeom>
        </p:spPr>
      </p:pic>
      <p:pic>
        <p:nvPicPr>
          <p:cNvPr id="3" name="图片 2" descr="新建文件夹IMG_20211107_2124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455" y="2129790"/>
            <a:ext cx="6332220" cy="1828800"/>
          </a:xfrm>
          <a:prstGeom prst="rect">
            <a:avLst/>
          </a:prstGeom>
        </p:spPr>
      </p:pic>
      <p:pic>
        <p:nvPicPr>
          <p:cNvPr id="5" name="图片 4" descr="新建文件夹IMG_20211107_2126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260" y="3608070"/>
            <a:ext cx="4640580" cy="1828800"/>
          </a:xfrm>
          <a:prstGeom prst="rect">
            <a:avLst/>
          </a:prstGeom>
        </p:spPr>
      </p:pic>
      <p:pic>
        <p:nvPicPr>
          <p:cNvPr id="6" name="图片 5" descr="新建文件夹IMG_20211108_1859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820" y="1502410"/>
            <a:ext cx="6758940" cy="4625340"/>
          </a:xfrm>
          <a:prstGeom prst="rect">
            <a:avLst/>
          </a:prstGeom>
        </p:spPr>
      </p:pic>
      <p:pic>
        <p:nvPicPr>
          <p:cNvPr id="7" name="图片 6" descr="新建文件夹a4f1aadb33103a6e0bc94b86f70308f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4585" y="193040"/>
            <a:ext cx="757301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orient="vert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7539" y="365428"/>
            <a:ext cx="11595652" cy="629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EDG在象征着英雄联盟全球最高荣誉的S赛中击败了如日中天的DK，顺利的把全球总决赛冠军奖杯带回了LPL，LOL全球总决赛堪比奥运会的群众影响力，(风暴体育网)反映出电竞作为一项新兴运动项目，已经深入人心，尤其是在青少年群体中，其夺冠所引发的荣誉感自豪感已经不逊于大多数传统体育项目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61465" y="1257935"/>
            <a:ext cx="6957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黑体" panose="02010609060101010101" charset="-122"/>
                <a:ea typeface="黑体" panose="02010609060101010101" charset="-122"/>
              </a:rPr>
              <a:t>现象为何出现？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C9F754DE-2CAD-44b6-B708-469DEB6407EB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179955"/>
            <a:ext cx="10501630" cy="27108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8174" y="365428"/>
            <a:ext cx="11595652" cy="629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EDG在象征着英雄联盟全球最高荣誉的S赛中击败了如日中天的DK，顺利的把全球总决赛冠军奖杯带回了LPL，LOL全球总决赛堪比奥运会的群众影响力，(风暴体育网)反映出电竞作为一项新兴运动项目，已经深入人心，尤其是在青少年群体中，其夺冠所引发的荣誉感自豪感已经不逊于大多数传统体育项目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8825" y="1876425"/>
            <a:ext cx="94234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 b="1" u="sng">
                <a:solidFill>
                  <a:schemeClr val="tx1"/>
                </a:solidFill>
              </a:rPr>
              <a:t>but</a:t>
            </a:r>
            <a:endParaRPr lang="en-US" altLang="zh-CN" sz="9600" b="1" u="sng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7539" y="365428"/>
            <a:ext cx="11595652" cy="629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EDG在象征着英雄联盟全球最高荣誉的S赛中击败了如日中天的DK，顺利的把全球总决赛冠军奖杯带回了LPL，LOL全球总决赛堪比奥运会的群众影响力，(风暴体育网)反映出电竞作为一项新兴运动项目，已经深入人心，尤其是在青少年群体中，其夺冠所引发的荣誉感自豪感已经不逊于大多数传统体育项目。</a:t>
            </a:r>
            <a:endParaRPr lang="zh-CN" altLang="en-US"/>
          </a:p>
        </p:txBody>
      </p:sp>
      <p:pic>
        <p:nvPicPr>
          <p:cNvPr id="3" name="QQ视频_2a8aa8d185284b2d2a27e9a4d4321cc9163628864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1085" y="1356360"/>
            <a:ext cx="7315200" cy="4145280"/>
          </a:xfrm>
          <a:prstGeom prst="rect">
            <a:avLst/>
          </a:prstGeom>
        </p:spPr>
      </p:pic>
      <p:pic>
        <p:nvPicPr>
          <p:cNvPr id="5" name="ea8a1eedb4b84b0db88ec390606b56ef(0)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64305" y="0"/>
            <a:ext cx="3385185" cy="6569710"/>
          </a:xfrm>
          <a:prstGeom prst="rect">
            <a:avLst/>
          </a:prstGeom>
        </p:spPr>
      </p:pic>
      <p:pic>
        <p:nvPicPr>
          <p:cNvPr id="8" name="fb7838205d0b410d88bd5284788d52dd(0)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964305" y="0"/>
            <a:ext cx="3200400" cy="6858000"/>
          </a:xfrm>
          <a:prstGeom prst="rect">
            <a:avLst/>
          </a:prstGeom>
        </p:spPr>
      </p:pic>
      <p:pic>
        <p:nvPicPr>
          <p:cNvPr id="10" name="QQ视频_260d24d0f0dce0fb7bed57054cf1feac1636288558(0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9300" y="894715"/>
            <a:ext cx="8573770" cy="4779645"/>
          </a:xfrm>
          <a:prstGeom prst="rect">
            <a:avLst/>
          </a:prstGeom>
        </p:spPr>
      </p:pic>
      <p:pic>
        <p:nvPicPr>
          <p:cNvPr id="13" name="图片 12" descr="lmk586774823b61ab5c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559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0">
              <p:cMediaNode>
                <p:cTn id="3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0">
              <p:cMediaNode>
                <p:cTn id="3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0">
              <p:cMediaNode>
                <p:cTn id="4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5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orient="vert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8174" y="365428"/>
            <a:ext cx="11595652" cy="629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EDG在象征着英雄联</a:t>
            </a:r>
            <a:r>
              <a:rPr lang="zh-CN" altLang="en-US"/>
              <a:t>盟全球最高荣誉的S赛中击败了如日中天的DK，顺利的把全球总决赛冠军奖杯带回了LPL，LOL全球总决赛堪比奥运会的群众影响力，(风暴体育网)反映出电竞作为一项新兴运动项目，已经深入人心，尤其是在青少年群体中，其夺冠所引发的荣誉感自豪感已经不逊于大多数传统体育项目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5995" y="2477135"/>
            <a:ext cx="51600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热爱必不可少，理智不</a:t>
            </a:r>
            <a:r>
              <a:rPr lang="zh-CN" altLang="en-US" sz="5400"/>
              <a:t>能丢掉</a:t>
            </a:r>
            <a:endParaRPr lang="zh-CN" altLang="en-US" sz="5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139*5990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4750*4833*775*775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376*4737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392*2896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298*4805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152*5032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70*5032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NDIwMjMyNzYyMzMiLAogICAiR3JvdXBJZCIgOiAiMTM4NzAzNjM2NCIsCiAgICJJbWFnZSIgOiAiaVZCT1J3MEtHZ29BQUFBTlNVaEVVZ0FBQlFZQUFBRk1DQVlBQUFDWkwyRzBBQUFBQ1hCSVdYTUFBQXNUQUFBTEV3RUFtcHdZQUFBZ0FFbEVRVlI0bk96ZGQzeGI1YjAvOE04NU9rZkRlKytWT0hIc1REczdUcUFRTm9ROXlyaWx0M1RSV3k2bGl3N2FYOXRiTHIybGc1YTI5MUpLb1ZCbzJhRmhoRkFDS1NUT0luYW1ZenVPRSs5dHk3S3RlYVR6KzBPMklzV1NMVHUyRlZ1ZjkrdkZ5OUk1ajU3enlFTkJIejNQOHhYc2Ryc0tJaUlpSWlJaUlpSWltbFcwV3EwdzJubHh1Z1pDUkVSRVJFUkVSRVJFNXc4R2cwUkVSRVJFUkVSRVJHR0l3U0FSRVJFUkVSRVJFVkVZWWpCSVJFUkVSRVJFUkVRVWhoZ01FaEVSRVJFUkVSRVJoU0VHZzBSRVJFUkVSRVJFUkdHSXdTQVJFUkVSRVJFUkVWRVlZakJJUkVSRVJFUkVSRVFVaGhnTUVoRVJFUkVSRVJFUmhTRUdnMFJFUkVSRVJFUkVSR0dJd1NBUkVSRVJFUkVSRVZFWVlqQklSRVJFUkVSRVJFUVVoaGdNRWhFUkVSRVJFUkVSaFNFR2cwUkVSRVJFUkVSRVJHR0l3U0FSRVJFUkVSRVJFVkVZWWpCSVJFUkVSRVJFUkVRVWhoZ01FaEVSRVJFUkVSRVJoU0VHZzBSRVJFUkVSRVJFUkdHSXdTQVJFUkVSRVJFUkVWRVlZakJJUkVSRVJFUkVSRVFVaGhnTUVoRVJFUkVSRVJFUmhTRUdnMFJFUkVSRVJFUkVSR0dJd1NBUkVSRVJFUkVSRVZFWVlqQklSRVJFUkVSRVJFUVVoaGdNRWhFUkVSRVJFUkVSaFNFR2cwUkVSRVJFUkVSRVJHR0l3U0FSRVJFUkVSRVJFVkVZWWpCSVJFUkVSRVJFUkVRVWhoZ01FaEVSRVJFUkVSRVJoU0VHZzBSRVJFUkVSRVJFUkdHSXdTQVJFUkVSRVJFUkVWRVlZakJJUkVSRVJFUkVSRVFVaGhnTUVoRVJFUkVSRVJFUmhTRUdnMFJFUkVSRVJFUkVSR0dJd1NBUkVSRVJFUkVSRVZFWVlqQklSRVJFUkVSRVJFUVVoaGdNRWhFUkVSRVJFUkVSaFNFR2cwUkVSRVJFUkVSRVJHR0l3U0FSRVJFUkVSRVJFVkVZWWpCSVJFUkVSRVJFUkVRVWhoZ01FaEVSRVJFUkVSRVJoU0VHZzBSRVJFUkVSRVJFUkdHSXdTQVJFUkVSRVJFUkVWRVlZakJJUkVSRVJFUkVSRVFVaHFSUUQ0Q0lpS2FlQ3VDSXNRRzdlMnB3M05TQ0hzY0FyRTVIcUlkRlJET2NYaU1qUVk1Q1VVd0cxaVVVWUVsY0RvUlFENHFJaUlpSWdpYlk3WFkxMUlNZ0lxS3AwMm8xNG9tNjkzSGMxQnpxb1JEUkxGY1VrNGw3NTE2S2RIMWNxSWRDUkVSRVJBQzBXdTJvbjlzeUdDUWltc1dPbTVyeGFNMmJHRlJzb1I0S0VZV0pTRW1IQnd1dVJWRk1acWlIUWtSRVJCVDJ4Z29HdWNjZ0VkRXMxV28xTWhRa29tazNxTmp3YU0yYmFMVWFRejBVSWlJaUlob0RnMEVpb2xsSUJmQkUzZnNNQllrb0pBWVZHNTZvZXg5Y2xrSkVSRVIwZm1Nd1NFUTBDeDB4Tm5CUFFTSUtxZU9tWmh3eE5vUjZHRVJFUkVRMENnYURSRVN6ME82ZW1sQVBnWWdJdTN0T2hIb0lSRVJFUkRRS0JvTkVSTFBRY1ZOTHFJZEFSTVNaeTBSRVJFVG5PU25VQXlBaW9zblg0eGdJOVJDSWlHYmxhNUVLOTNZTkg3VWZRMVYvSzR4T00reXFNOVREb2hsSUsyZ1FJK2lSSjhkalpmUWNyRXlkajVqbzZGQVBpNGlJd2d5RFFTS2lXY2pxZElSNkNFUkVzKzYxcU5WcXhQL1d2b2ZxZ2RaUUQ0Vm1BYnZxUkpjNmlDN2JJRDZ4TlNHbjl3aHVqUzFCY2U0QzZIUzZVQStQaUlqQ0JKY1NFeEVSRVJHTjRiaXBHZDg3OG5lR2dqUmxHcHhHL0tIM1kyeXYyby9Cd2NGUUQ0ZUlpTUlFZzBFaUlpSWlvbEcwV28zNGVmVVdtSjMyVUErRlpqbXJxdUJGNnlFY3FLdUV6V1lMOVhDSWlDZ01NQmdrSWlJaUlncEFCZkJFM2ZzTUJXbmFXRlVGVzZ5VmFHeHFDdlZRaUlnb0REQVlKQ0lpSWlJSzRJaXhnZFdWYWRvMU9JMDRabXBDZjM5L3FJZENSRVN6SElOQklpSWlJcUlBZHZmVWhIb0lGS1lxblIzbzYrc0w5VENJaUdpV1l6QklSRVJFUkJUQWNWTkxxSWRBWWFyQmFXUVJFaUlpbW5JTUJvbUlpSWlJQXVoeERJUjZDQlNtK21HRHcrRUk5VENJaUdpV1l6QklSRVJFUkJTQTFjbGdoa0xEcmpyaGNybENQUXdpSXBybEdBd1NFUkVSRVJFUkVSR0ZJUWFEUkVSRVJFUkVSRVJFWVlqQklCRVJFUkVSRVJFUlVSaGlNRWhFUkVSRVJFUkVSQlNHcEZBUGdJaUlpSWlJaUlobXRyNHZYQkhxSVJCTnVkaW50b1Y2Q0pPT013YUppSWlJaUlpSWlJakNFSU5CSWlJaUlpSWlJaUtpTU1SZ2tJaUlpSWlJaUlpSUtBd3hHQ1FpSWlJaUlpSWlJZ3BEREFhSmlJaUlpSWlJaUlqQ0VJTkJJaUlpSWlJaUlpS2lNTVJna0lpSWlJaUlpSWlJS0F3eEdDUWlJaUlpSWlJaUlncEREQWFKaUlpSWlJaUlpSWpDa0JUcUFSQVJFVTIyZVZGcDBHb2tWUFkxamRsV3I1R3hLV001R3MzZHFCMW9SN2V0ZnhwR09GS1VwTWY2NUFVQUFMTml3OGVkVlNFWngzUzdKbU01ckU0NzJxeEdWSnRhb2FqT1VBOHBhRmRubEVBanVEOWpmYlA1UUloSFEwUkVSRVEwZmd3R2lZaG9Sc2lNU01DcWhIeTgwYlEvWUpzb1NZLy9tSDg1MWlVVm9OTm13djBIbm9IVjZSaTEzNExvZE55VmR3RUE0TVg2TXJ6VVVEYXA0dzVXbEtUSHZmTXVBd0IwV1B0OGdrRlpsSEI5NWtxODFYSmd6T2N6bFNSQkE2MUdnazZVb0JObDZEUVNEQm9kREJvdElpUXRJalJhR0RRNlJFanVyMXRiS3RCbU5ZN2E1Ny9sWFFDOVJnWUEzTFg3ZDFDVW1STU0vdnVjaXlDTEdnQU1Cb21JaUlob1ptSXdTRVJFNTcxVWZTeCtzdVEySkdxak1EODZEWTlYdnd1YmEyUkFOcWpZa0tDTkFnQWs2Mkp3ZTg1Ni9PWFVqbEg3TG96SjlOeXU2bStlMUhHUGg5WHIrV2lHd2lZQUVBQjhyZUFxckU5ZWdJMnBpL0diNnJkUjA5ODZabjhGMGVtNE1LVUlvaUJDaE9EK0tnZ1FCUUVhdUc5ckJCR1NxSUVrYUNBUGZaVkVFYklnUVJKRlNJTEdFd0JxUmNrek95NVlwd2M2UmcwRzQ3U1JubEN3Mno0QXMySWJWLzh6blFBQkt0UlFENE9JaUlpSXdoaURRU0lpT3UrbEdlSVFKZWtBQUtWSkM1QnVpTWZEUjE5SGozM0FwNTBLRmI4L3NRMi9Mcmtic3FqQnBzemwyTloyQ0syVzNvQjlMNHpKQWdBNFZSZHFUR01IYmxQRjVqVVRVUElLNEJLMFVjaVBUZ1VBcEJ2aThMTmxkK0tsaGpLODByQm4xRkJKRUFSY2s3Rjg2Z1ljaE96SXhGSFBwK25qUExlYkJydEhiZnVEUlRkaFJjTGNTUmtYQU56NDhTOG5yYStKMElreUhsNzZhUnpyYThLTERidENPaE9Vd2x0bVJBSUFvTjNTTitwUy9pVnhPWkFFRGFwTXpiQTQ3ZE0xUENJaUlwcGlEQWFKaU9pOGQ2aTNIajgrOGlvZVduUWpvaVE5NWtTbTRPZkZkK0duUjE5RGc3bkxwMjJUdVJ1dk5lN0Y3Ym1sMEFnaVBqdm5VL2lmeWpmODloc2w2YkVvemgwTVZ2WTFoZlROcm5jd0pBdG5aZ3gyMndmd2pmTG5jSC9CVlZpYk5CK2lJT0NPM1BWWUdKT0ZYMWUvRFpQRDdMZS8wd09kVUtGQ2dERGluRk4xd2VGeVFsR2RjTGljY0xnVU9GUW5GSmNMRGxXQkNCRnArbGdjTmpiQTdsSmdkeWx3dUJUWWhtN2JuQTdZWEFwc0xnZHNUZ2Z5b2xJQVZjVytucE93T1Iyd09PMndPaDB3TzBlZkFaanVGUXllL1hPYzdmNno0RXJNaTA3RHZPZzByRXVhajI4ZmZCNG1oeVhVdzZJdzlQc1Y5d0FBN2p2d05Kck5QUUhiZldQQkpzUnBJL0QxOG1keGVyQnp1b2JuUXlPSTBHbGtHRVFaQmtubjNyNUEwaUpTbzBPZnc0SmpmWTBoR1JjUkVkRk14bUNRaUlobWhDcFRNeDQ2L0NKK3N2ZzJ4R2tqa0tTTHhzK1czWUVmSFhrRnRRTnRQbTAzTiszREpXbUxrYXlMUVZaRUFpSTBXcGo5aEg2bFNRV1Foa0s0VDNycXhqMm1ieFp1d29ia3duRS96dDlzTlJVcUhDNEZzaWhCOGxwS0RBQVdweDAvUC80UDNKYXpEcmZucm9jQVlGbDhMaDViZmpkK1h2a1B2MHVMYlM0SDd0bjdCRnlxQ2tWMVFpT0l1Q09uRk1YeGMvRDlRMytETVVDZ1dKcTBBSitiZXhFTWtnNGZkaHpGdnU2VG96NFhXZFRnOXR6MXlEREVZMDVVQ3A2dTI0RjJhMTlRMzRlTWlIalA3ZnJCMFlQQkxscy9taTJCUTR2UjZFUVpTYnJvb05xdVNaeUg3eTY4WWR6WDJIekJ0OFpzODdYeXY2QmhzQXQzNUs3M0ZKb0JnQjBkbFF3RmFjWndUWEQ1KzAzWmE1QnBpUGZhM3NDOXhZRkdFQ0VGMk5aQUswclFpekswR2htNk1iWXpxT2x2eFhjT3ZqRFJwMFZFUkJTMkdBd1NFZEdNMFREWWhSOGNlUkUvWGZKcHhHc2owV1RwUVpObDVCSlV1MHZCbjJxM0k5MFFqN2RieXVGVVhYNzd1ekNseUhQN2MzTXZ3dWZtWGpUbUdNeUtEWGZ0L3QyRXhqOFdpOU1CV1pROEJTM085bkxEYnJSWWVuRi93VldRUlExa1FZTytBQUVmQUJqdGc1N2JYNTEvQlM1Tld3SUErSDlMYnNFUERyM29OeXlOMTBaNlFyVDdDNjdHTnl1ZUd6WG91emw3RFRJTTdvQnZjV3lPenpMb3NXUWFFankzNjgyanowQjZvdmFmUWZmckxjTVFqKzk1QlgwcVZEeDM2cU1KOVRVWmJzeGFqZHR5MW5udWY5UnhISCt2M3hXeThSQUZTeFRjczQrZEx2K3ZwMk5KMDhkaVkrcmlDVi9mcWJwZ1ZteXd1aHl3T1JVb3F0TjkzK21BeFdWSHIyMWc3RTZJaUlob0JBYURSRVEwb3pTYmUvRFE0UmZ4K2JrWDQ3SHF0M0dyVjhqaXo1MTVHMFljMjlsUkJSVXFGc1ptbjlOWWV1d0RRYzlpUzlmSGU5NVlCK0l1cUdLQUFIZGhFSCtCNXM3T0t2VGFCL0JnMFhYNHhmRTNnNTZkOTlmVEgyRkpYQTVTOWJHWUU1bUNyeGRlZzBlT2JSNHg5K2Z0bG5Jc2ljdkJtc1I1aUpSMCtFYmhKbnp2ME4vZ1VrZk9FaXFJVHNjdDJXczk5MStvLzNoY1N3eUhnMEVWUU9NWWV3eE94TXFFZkh4OXdkV0lHTnFmMHF6WThNdXF0MURSZXlyZ1kxb3N2WGk5YVY5US9kK1F1Y3J6TXczbU1SY2tGL3A4di9aMW44VGpOVnVEdWhaUnFBMy9ybysyRCtGbzNtczlqRk9EblZCY0NsTDFjYmdvZFJIK2V1b2pEQ28yT0ZRRmlzdTl0VUdhSVE2M1pxOUZnN2tiZjZ4OUgzYVhBM2FYNHZNYUpBb0NmcmJzVHZUWUIvRDMrbDFvTkUvKzZ3Y1JFVkc0WURCSVJFUXpUcXVsRnc4ZmV4MEFjRlBXNm5FL3ZtR3dDNnNUOHoyNzcrM3NyRUtIelJUVVkrMU94WFA3bWJvZGVLWnV4NWlQRVFVQkw2MS9BQ0kwTU5vRHovQ3pLSGJBbldGQkZqVndPdjNQekRuVzE0UXY3Ly9UdUFwV21Cd1dQRks1R1k4VzN3V2RLR05sUWo1dXoxM3ZkN2JhLzU3WWhxS1lUTVRJQmhSRXArT0dyTlY0dlhHdlQ1dElTWWR2Rm03eUxPMnI2RDJOTFUyZkJMeCtVVXdtdmxwd2hjK3hkUDN3VW1JVnYxcittWUNQdmUrVHA0TjhsbTRDZ0Z0eTF1S08zQTJlbjNHenBRYy9PL2JHbUVGdW83a2JmdzF5UnVHMUdTc2dEaTFGSCtzeHQyU3Z4VjFlSWZYQjN0UDRaZFdXZ0xOWmlhYkt5K3UvN3ZmNGI1Wi9Gc1BaMjJ1TmUvRlJaeVgrZCtVWFJyUjdZdFVYQS9iOWhYMS9STGV0MysrNTJvRTIxQTYwUVNPSWVHejVaNUdvamNJbHFZdngwMk92d2VFNkV6WktvZ2JwaG5oa1JTVGlpTEVCNzdZZUhOSFhMZGxyVVJDZERqVTZEZSsxSFdZd1NFUkVkQTRZREJJUlVkakppa2pBdXFRQ0FPN2x0by9YYlBWNVl6clpVblN4bnIwTVcwWUpwcnlMbitoRWVkVGdUeXRLeURERUkwa1hneVJkTkxwc3BqSDNBMndZN01LZmFqL0FmUVZYNE5SZ0IzWjFWZnR0WjNKWThPZTZEM0Ivd1ZWNHQvVWcvdGwyZUVTYmVHMlVKOVRxc3ZYanNlcTNSOTE1VEsvUitpd2Q5aVpBQ0hodXZQUWFHZmNYWE9YNStRSkFlZThwL0tycUxaaVYwWXVoVEFWUkVQQ2wvRXR4UmZveXo3RzkzYlg0VmRXYlUvbzdSeFJJb0gzNlJJZ1lUdExIbXQwY2lCTEU3N1JUZGVHL2o3Mk9ueGZmaFNWeE9YaGd3VFg0NWZFM1BWWFdLL3VhOEV6ZERud2hmeU0rbjM4eDZnYmFmZlpSTFluUHcrMjVwUUNBdjlmdndzSGUweE1hS3hFUkVia3hHQ1Fpb3ZOZWtpNGEzYlordjhHVGR5R1BsOVkvQUswb29kYytpSHYyL2wvQS9uNnc2Q1pQdGQ0dHpRZk9PYUFwaXNsRVRYOXJ3TmxmdzN2d0FlNmxxb0Y0QjROem9sSWd3UDNjaDhPL0pGME1rblhSU05KRlF4Wjkvd25mMzNQU0p4ajg3SnhQSVVyUys3MU9uOE9NMDRPZHVEWmp4YWpQNjZpeEVUcFJ4dDE1Ri9vOWYzS2dIYW42T0hUYit2MjJHVkNzZVBiVXYwYTl4bGpHVStZZ1ZSK0w3eTI4RWJtUlNaNWpielR0eDNPblB2S0VEdE1wVXRMaDZ3dXV3WXFFdVo1ak96b3E4ZnVhZHpsVGtFTG01cDIvOHJrL1hEam4vdkpuZktvU0N3RHVLUHN0QUVBVVJMeXc3ajhCQUovZis0UlB4ZkVZT1FKL0hKcEZHT3p2ZGJ1MUQvOVQrUTk4cCtqNm9XRFA5Ky96N1paeUZNVmtvdDFxSFBHYW1hU0xnYzJwWUgvUFNielNzQ2VvNnhFUkVWRmdEQWFKaU9pOGxxcVB4YytMNzhMcGdVNzhwdnJ0Z05WMGdUT3pYRnlqdkRuZGtGem9DV3FNOWtHODAxSXg0YkhGeUJINC9OeUxjV0ZLRWY1ZXZ3c3ZOK3oyMjI1T1ZJcm5kb3VsRnhHU0Rqa1JTVWpSeHlCWk4vU2ZQZ2J6bzlNOTdYNjArSlp4alNWVkYrdHovNEtVSWlScW93SzJ2emhsMGJqNkg4MkNtQXdzaU1rWWNiemJQdUFKQml0NlQvbUV1TGZtck1XZHVlNmx0Yjg0dmdWbFhUV2VjeHBCeENzYnZnRUJnR21Vbi9mWkhsNTZ1NmR3aXNPbDRQY250dUdqanVNVGVVcm5iRTVrQ3I2ejhIcWs2cy84WEY1dTJNMUNJelJqcUlCbjF2THdod3dxVlBUYUIzeGlQTDE0Wm1aem9HQXcwNUNBeDFkOGJzUnhRUUR1blhjWjdwMTNXY0J4M09CbnV3aEJFTEErYVFIV2IxamdjL3orQTg5TXVIbzVFUkZSdUdJd1NFUkU1N1g3QzY1Q3JCeUJaZkc1K00yS2Y4ZHZxN2NHTEI0aHdyMUV6aFZnZHBoQm84WG41MjcwM0xlN0ZMeTQvbXZqR285M3VKV2dqVVJwc252SjZtMDU2M0NncHc0bkI5cEhQQ1kvS3RWeisrUkFHNWJGNWVMQm91dkdkVjNBL2FhN3k5YVBMcHNKblVOZk82d21kTmxNYUF1eUNNbjVZbTdrbWUvSnFjRU9uM1B4MmtqUDNvQTk5dUFyalVab3RKN2Izei8wSW1vSDJvSjYzQjI1NnllMGROSjdTYWIzL29GYVVjWlY2Y3Q4Wm5VMkRIWkJGQVNmZG9HOGNIcm51TWRDTkZtaUpEMVVxQmhVYk1pSlNFS0R1UXN4c2dFQU1LallScjY2QnZPM0l3UmVuanpCVmNzUS9EMXdnbjBSRVJHRk13YURSRVIwWG51cyttMThmOUdObUJPWmdsZzVBajljZkROZWFkaU5GK3ZMZkphSENqanp4alBRckJXTDA0NnlybXBjblZHQ28zMk5xREkxKzFTSkhhL1RnNTE0cVg0MzdzcmJBSTBnNG9FRlYrTWJGWCtGdzZYNHRKc1huUWJBUFFPbnRyOE5TYm9Zdi8xWm5RN29OVElBZHhHTUQ5dVBvZE5tUXFmTmhDNnJDVDMyd1FrdGlmVU9NLzB4YUxUUURWM1g3blRBN0xXa2VTS0dseWFPWm5nV3BkbHBSNXZGNkhNdTNtdW1ZMWVBUWdaakNUWVVCTnlGRENhNnA1cDNINlBKaVV4Q2p0Y1M1OUhNdG1Dd3FhbHAycStwMCttUW5Kdzg3ZGVkeVM1TlhZTDhxRlFzak0zQ1Q0NitpdHpJSk53ejkySnNhVHJnMmVQdjdMOVZBRDdWZ29QNUt3cjBlbFFZazRrRWJTUzZiUDArZXdvR0k1alhIQ0lpSXZLUHdTQVJFWjNYdW16OStQNmh2K05yQzY3RzJzVDVFT0NlblRjdk9nMlBWYjJOQWNVS0FOQU1GZmNBUnQ4QS82bVQyeUVBMk55MEg1a1JDUkNGZmFOZWYyWENYT1JFdUFNZG0ydGtNWkRYbS9aaVRlSTh6SXRPUTFaRUlqNlRkd0dlcnZ2UWN6NUZINHZrb1NDd3hkd0RzOU9PRmtzdlhtN1k3Ulg2OWFQVFpzTGNxRlQ4Yk5rZEFJQTJxeEdibTBZZjIyVDUzc0lic0NRdUJ3RHc1TW50MkhvT3k2dURFU25wa0RLMHhQYlVRUHVJcUROZUcrbTUzVzZaV1RNaGFhUlhYMzExMnErWmxaV0ZXMjRaMzNMOGNLTFh5RmdVbTQyUytEelBzUnV5VmdFNHM5dWZPNkFYY0gzV1NzK0hIYWNITzBmMDViMTFnMGJVQUJQWXNsVVVCSHh2NGZXSWtTUHcxTWtQeGgwTUVoRVIwY1F4R0NRaW92T2UxZW5BbzVWYjhJWDhqYmc2b3dRQVVCeVhoL3pvVkJ6cXJRY0FTT0taWloyUmt0N3pKdmRzeDAzTmVQTGtkZ0JBcDgwMGFrWExTMUtYSURzcnlUT0doNCs5UHFLTlMxWHgyNXF0K0hYSjNaQkZEVFpscnNDZTdoT283SFBQa2xvNkZMZ05YeHNBRk5YcGQ2KzVQcS85OUdJa1E4QnhBY0JOV2F1eHIrY2ttc3pkbzdZYlM2d2NnVVd4MlFEY015M0xPdjFYS3A1TTg2TFNQRE9MYXZ0SExyMzJLZFppRFZ5c1piS2NYWXhoUElyajgvQzVPUmY1ekFac3N4cnhmeWZldzJGancyUU1qMmpTNUVRbTRVdjVsNkl3Sm1ORWRlSWp4Z2FVZGRWZ1gzY3RldXdET0dKc1FFWFBLVHhRZUkxbnY5SUlTUXRabEh4bVJkdThibXU5UHFEeDFtM3J4LzlVdmhGd1hNdmk4aEFqUjhDcHV2QnhaOVc0bjlkdzM5MFRuR0ZNUkVRVXpoZ01FaEhOTnE3WldlMVVoWW8vbmR5T0h2c0E3c3E3QUgrcy9hY25GQVRjKzdvTmk5ZEc0ck56UHVXM243K2UvaGpWcHBZeHIzZEo2aEo4dGVBS0NIQ0hnajg5OXBvbjdEdGJrN2tiZjZ2ZmljL08rUlFFQVA5WmNDVWVPUEFzYkM0SGl1UHlQTzBDN1kwNHJNOCs2TGtkTFFjT0Jrdmk4L0NaT1JmaXJyd0w4SDc3RVR4eDRyMFJzKzYrc3Y5UENHWmgzMFdwQ3ozTGFBLzAxUG1Fa3hOMTI2N2ZETjN5dit4NWVHazFBSndZR0RrektEZnl6QkxReHNHdWN4N1BWTWlLU01UbjVsNkU1ZkZ6UE1lY3FndGJtai9CaS9WbHNKKzFuRHljWldWbFRjdDFRckZrZWFaeHVseFlGT3YrZVppZGRwVDMxR0ZEY2lFQTRJOG4zL2VwU2d3QVIvc2E4ZkRSMS9EWThzOENBRXFURm1CdVZDcitWTHNkNVVPdlp3NlhBcGVxUWhRRTZDVXRZSGZ2cTdvOFlRNTJkNTFBaTZVSEw2eTdmOVJ4RGEvazF3Z2lubG56bFhONmpqOCsrZ3FPTUpRbklpSUtHb05CSXFKWlFMWGI0S3dzaDZPaURNcmh2Y0NuMTRkNlNGUG10Y2E5S084NU5hSmdoVTRNN3A4MEpZakF4anNVdERqdCtLK2pyNkZxYUxaZklQOW8rZ1NsU1FXWUg1Mk9OSDBjUGpQbkFqeDc2aU5QQldTWHF1S1FzWDdVUHN4T094d3VCYklvSVNGQVJXRloxT0NMK1pjQWNDKy8wd2pDaVBqdEowdHU4NW1wR0t6VmlmT21aSyt1cy9jVUsvU3FZRnhqOGhjTW5wbDlkM3F3YzBKakN1WXhieldYNDg5MUg0eXIzMVI5TEc3SlhvdUxVeGY1ekxnNjFGdVBwMDk5aUliek5NZ01wZWxhMHR2VTFCU1NaY3N6U1l1bEYyKzNsT05BVHgyT0dCdWhxRTVQTUJqSXBXbExBQUJHdXhuUnNoNXAramo4Y1BITjJObFpoVCtmL0FCR2h4bURpaFhSc2dIUlF6T2RzeU1TY1dmdUJxeE9tSWZ2SHZyYnVQYndQTmY5UGtWV0lDRWlJaG9YQm9ORVJET1VPdGdQNWZCZTJNdDN3VmxaRHRWbURmV1FwczNab1NBQVQ5RU9BTmpmY3hLUEhOdnN1VjhRblk2ZkY5OEZBSENNc3Y4ZzRCc0ttaFViZm5MMDFhRDJ1MUtoNGc4bnR1RlhKWGRESTRpNE9tTTVuS3JMTTY3cS9oWU1Lcll4KyttMDlTUERFQSs5UmthVXBQZnNvVGpzaHF4VlNCOWFhbXQyMnZIOHFZL0g3UE44SXNCZFpBQndML3ZydEpsOHptdEZDVm1HUkFCQXE4VTQ0dm1IU29ZaEhyZGtyOFdGS1VVK2dXQ3JwUmQvT2JVRCs3cFBobkIwUk1GUm9lS3BrOEdINFZrUmliZzhiU2tBNE05MUg2RGQyb2V2TDdnRzZZWTRyRTh1eEVjZHg3Ry81eVI2N0lPSWxnMUkxa1dqQ2tDaUxocUFlMW05VTNXTldnRHBhd3V1eGtVcEM5RnM3c0Y5QjU0K3ArZEhSRVJFNDhkZ2tJaG9CbEY3T21HdktJTnlzQXhLelJIQU9ZRmQzbWNwdlVicnVXMXoraFlKa2IxbUV6clUwYjluM3N1SGYzVDBGZFQyQjEvZHRuNndDNjgxN3NWdE9lc2dBTGd1YzZYblhMRDdaclZiK3p4NzdDWHJZbnlDc1dSZGpFLzEyNWNieW1EMHMvUjNmMDh0V2kxajc4MjNNWFV4WkZFejlKaVQ2TEVOQkRYR2M1RWRrWVFvU1E4QU9PWm5hZmFpMkN6UG1LcjczVXUrbXkwOUk5cjVrMkdJaHpBMFd5aVl4eGdkZzJPMktZekp3RFVaeTFHYXRNRHZUS1owUXp5K3QvREdvTVozdHJHcVJSTk5OWi9mNkxPbUhzdWloRzhXYm9Jc1NtZzBkMk5YWnpWVXFQaG14WFA0OHJ4TDBXM3J4LzRlZHlEZVpPNUdibVFTNWtTbDRPUE9LcytIRnkxanZBN2xSU2JqVXlsRkFJRHQ3VWNuNjJrUkVSSFJPREFZSkNJNnp6bWJUOEZSN2c0RG5RMG5BZFhQdm0yQ0FFMUdIdVNTZFpCS1NvSFdkNlovb0NFV0tlazh0OCt1SGp3Y05BRmp6eGdjZnFQY2JlOGZWeWc0N05YR1BTaE5La0JXUktMbm1GTjFZVmVRd1dDSDlVd1Yzb3lJZU0vc1NBRUM3aXU0RXRxaGtMTjJvQTF2TmgvdzI4ZGJ6ZVZqWG1kRGNpR3VTRjhHd0IxRy9yenlIM0NxVTc4LzVSS3ZKYzcrbGxZWGUrM1pkM2hvRDhuN1BnbHVGdEVMNi80VEVVTy9COEUreGg5WjFPQ0M1Q0pjazFHQ3VWR3BFKzZINkh6bi9mdnQvU0dFWGlQait3dHZSRjVrTXB5cUM0L1hiSVU2bEJ4YW5IYjhwdm9kbjFDeG92YzAxaWN2d0lia1FteHRPWWpGUXdXTkdzY29qblQzbkU5QmdBQ0h5OGxna0lpSUtFUVlEQklSblc5VUZVcnRNU2dIZDhOUnZndXV6Z0RMV0VVUlV2NUNTTVhySUM5ZkR6RTUvY3k1c1ZlK3psZ2JVeGNqVXRKaFIwY2wraDBXei9IaFdXZ0FSaXpaMVhyUEdIUXBlRzd0VjBjdDdnRUFtWWFFZ1B2VWpUYlR5K0Z5NGc4bnR1R1JaWGQ0WnE5VjlKNkN5V3Vzby9HZVlaTVRrWVJkY0ZjSnZqTnZ2V2ZmUUVWMTRuYzE3OExsTHlRT2drNlU4ZTlleFZsZU9QM3h0SVNDZ0c4d21CZVpERkVRZko3SGlnUjNNS2hDUllYeDlMU01hVmh1WkJJdVRsbU1pMU1YSWNiUDc4Yy9tajVCdC8zY3FwN2VubFBxQ1MrSlF1RzNLLzRkRHBjVERwY1RlVU9GZm5yc0E1N0NRN21SU2JpLzRHck1qVW9CQUR4MzZpTy9INUo0di9yczdUNkJlNVNMa0t5THdaT3J2d1RBL1lISWFQdXFYcGhTaEpMNFBBRHVNUDdadGY4eG9lZFQwOStLN3h4OFlVS1BKU0lpSWdhRFJFVG5CZFZoaDNLOEFrckZiaWlIZHNObE12cHRKOGhhU0VVbGtFcldRVnEyRG1KTTNEU1BOUFJLa3dxd0ltRXU3cDV6SVI0NTlvYW4wbStjTnNMVHB0ZnV1MFRVZThhZ2ZZd1pnNVBoNUVBN1RBNExZbVgzbUZMMWNkQUlZbERoVzcyNTAzTjcrRTM3aW9TNXVObHJDZkZMOVdYblZPVGk1dXcxbmozQTdDNEZlVkVweUJzS0FjNVZrN2tiSDdZZkMzaituWlp5TElyTlFwU2t4N1daSzVBYm1ZeGZWYjBGazhPTW9waE1aQm9TQUFDVmZjMHcyc2RlNm51dVl1UUlYSmhTaUl0VEZudUNrRUQrY21ySE9WL3YrcXhWaUFDRFFRb2RzMkwzS1FCa2R5bWVmUWRqNUFnOHN2UU9UM2o5WW4wWnRqUi9NbWFmQTRvVmY2NzdFUGNWWE9INVFPU3Q1bktmRDIrOHBlcGo4ZVY1bC9rY2M2a3FCb1BjVTFRamFoRGh0WDBFRVJFUlRSeURRU0tpRUZITkExQ083SE12RXo1MkFLcDE1RjV4QUNCRVJFRmFzZ3B5eVhwSWkxZEMwSTgrMDIyMm14L3RuaGtwQ1JxMFc4OEVxUEZlVlh4NzdMNTc1ZW5FTTRWSjdDNEgvdEg4aVUreEVtL0RlL2oxT3l6WTFuWm9RbU84UEcyWkp4UUUzQlU2Yjh4YWhWY2I5NDc1MlBxQk04RmdZVXdtVXZTeGVHREIxWjVsZTRkNjYvRmE0NzRKalFzQTVrYWw0SWFzVlo3N1dsSENUVm1ySjl6ZjJRNzAxSTBhREI0Mk51REJnOC9qb1lVM0lUTWlBVXZqY3ZDcmtzL2cwZU5iUEV1YkFlQmZIWUg3bUV4ZnpOL290eXBydTdVUGI3ZVU0OWJzdFdQT0xpV2FTZjU2K2lPazYrT2hFUVFNS0ZaVTk3ZWkyK2FlQ1d0eW1QSHI2cmZ4alFYWDRNbVQyL0d2anNxZysvMmcvU2dhemQxWUhKdU5Wa3N2OW5TZjhOdE9Galg0UnVFbVJHaTBjS291UEgvNlkveGIzZ1VRQlJFdjFPL0V0dGJSWDNjak5GcjhjUEhOS0l6SmhFdFY4WG9RcjQzdzMwTUFBQ0FBU1VSQlZLdEVSRVFVR0lOQklxSnBwQnE3NGFnb2crTmdHWlRxdzRDaStHMG54Q1ZDTGltRlhGd0txWEFwb09ITE5lQ2VaVEs4eExQUFlmWlpkcHVpaS9IYzl0Nm5Ed0IwWGt1SjdTNEZyNDN5Um5JNEdEUXBGcnh3ZXVlNHg2Z1ZKZHljdldiRThWdHoxdUhqemlxMG56VzJzeGtkWm5UYitwR29pMGFNYk1CL0xibk5zMHk2eHo2QXg2cmY5dXoxTlY1UmtoNFBGbDN2TTRNeUZGb3RSang0NkFWOHUvQmFGTWZuSVVrWGpVZVczZTQ1UDZqWWdpN1djcTZlcWR1QkZRbHpZUmlhZlhUYzFJeTNtc3V4cDdzR0xsWEZUVmtqZjVaRU0xbGxYeE1xKzVvUUlla1FMZWs5b2VDd0F6MTErT0wrSjJIMlUwVmRnTHZRazhWcEgzSDhvdFJGMkpTeEhEODg4ckxmeHdLQVJoRHh6Y0pyVVREMEFjL2ZUdS9FRzAzN1lYSlljRi9CbGJoMzNtVkkxY2ZpK2RNZis5MHFJZE9RZ0FjWFhvZWNpQ1FvcWhPL3JkNkt2ZDIxRS90R0VCRVJFUUFHZzBSRVU4N1YydUFPQXl2SzREeGQ0Nzk0Q0FBeFBjY2RCcGFVUXBOWEFQaXBnQnJ1aG1jTEF1NDN0OTY4aTMwMG5MWGh2VmJqR3d4T3BXc3pWeUJlR3drQWFMWDBvdFBXajZWeE9kQ0tFcjQ4N3pMODE5Rlh4K3pqV0Y4VExoeXExSm1xandYZzNydndGOGUzZVBZQkd5OEJ3QU1McnZiMFZ6ZlFEa0R3TEo5OXQvVWducXg5ZjF5Ulk0U2t3dzhYM1lUQ21Fd0E3ajNGL3RsMk9LakhtaFViSGo3Mk9yNDA3MUpjbnJZVWtuQW1ySHlyNVFDc1oxV1duaW85OWdHOFdMOExHWVlFdk50NkVLY0hPd08yell4SU9PZnJhU0NlY3g5RWsrR2FqQkxja2JzZTIxb1A0WSsxN3dNQTBnMXh1RE4zQXd3YUxSNCs5cnBQKzhLWUROeFhjQ1hhTE1ZUjU3U2lqRHR6TnlCSkY0MTc1bDZFMzlkc0czRTlBY0I5QlZkaVRlSThBTUN1em1wc2JuTFBmdjZnL1NnRUFGK1pmemx1ekZxTlJiSForRVBOTmpTWTNWc21pSUtBYXpLVzQ4N2NEZEJyWkpnY0Z2emkrQlljN1d1YzNHOEtFUkZSR0dJd1NFUTAyVlFWenJvcU9BNld1WXVIdERmN2J5Y0kwTXdwaEZ5eURuTEplb2hwV2RNN3pobW93RHNZTkowSkJyV2loT3loWUxEYlBqQml0b3BlUExNWDFWUUdUbW42T055V3M4NXovN2xUSDZIQjNJWGZMUDkzeUtJR0pmRjVLRTFhZ0xLdTZsSDdPVzVxOWdTRGdIdVQvOS9WYkVXVnFXVkUyOHlJQktUcDQxRGVjMnJVbVlSMzVtM0Fpb1M1QU55aDNLUEh0MEJSWGZobDhiOGhUaHVKSzlPTEVTWHA4ZnVhYlNPcU92dVRySXZCOXhiZGdEbVJLVU5qVlBGNHpmaG03emhWRi83dnhIdHd1QlJjazdIY2MzeGxRajQrYUQ4Mll1Ym5WTmtTb0xyejJYNi80cDRwSGduUjlKQkZDZGRrTEljQUFmVmUrNVhhWFU2c1Rab1BTZEJnWVd5V3p3Y3dIVllUa25VeHlEUWtZSFhpUE96eitsdTN1Ung0NnVSMmZIZmhEYmdrZFFrKzdxekNvZDR6aFVlMG9vVC9MTGpTczJ6L2FGOGpmbHZ6anM4cjF2YjJvK2l3bWZDdHdrMG9pRTdIcjVmZmplM3RSMUhaMTRSYnN0ZDRQdnc1Wkt6SDQ5VmJSMndaUVVSRVJCTXpLNEpCRmNBUll3TjI5OVRndUtrRlBZNkJhWnRwUUhRKzBtdGtKTWhSS0lySndMcUVBaXlKeXdIbm5rMHhSWUdqYXJoNHlCNjRqTjErbXdtU0RLbXdlS2g0eUZxSWNZbCsyNUYvUHNGZ1g3UFBjWTNnbm9sVjdTYzg4OTVQMERhRi96NThaZjdsbmdySWxYMU5uajIyM21qYWoxdHozRXVVUHpmM0loem9xUXNZdmlYclluQjkxa3FmWTI4MDdRdTR0TFlvSmhOZm5YOEZ1bTM5ZUxsaE45N3pNMlB2anR6MW5pWFNBUEQ3RTlzOFM1cC9mUFFWL0dUSmJZaVZJN0FodVJBNUVVbDQ5UGdXTkZ0NkFqN1BWUW41dUgvQlZaNGx6amFYQTcrdWVndjd1azhHZkV3Z2VvMk01ZkZ6Zkk3bFI2WGlWeVdmd1dOVmI2TjhxTGdNRVUyZVM5T1dJRmFPZ05FK2lPM3RSenpIdTIzOTJONTJGRmVrTDhPZHVldnhnOE12ZWM3MTJBZndUa3NGYnNoYWhjL1B2UmdWdmFmZzhDcm10TGU3RnZ0N1RtSlZRajd1blhjWjdqL3dGemhjQ2hLMVVmanVvaHN3THlvTkFIQ3NyeEdQSE52czg5aGhSNHdOdVAvQVgvREFncXRSSEorSHk5T1c0dkswcFFEY3M2Yi9XUHRQYkc4L09sWGZGaUlpb3JBMDQ0UEJWcXNSVDlTOWorT21BRE55aU1LUTFlbEFpN01YTGRaZWJPODRocUtZVE53NzkxS2s2OE92Z3UxVVVpMW1LRWYzdzFGUkJ1WElmcWdXL3hWVUJVTUVwTVdySUplVVFscXlHb0lod204N0dwMHNhanpMWGkxT08wNFBkbmpPTFk3TDl0ejJ0N1RNNEZXOTBockViTGlKdUNxakJFdmpjZ0M0WjhMOTZlUjJ6N2xYRy9mZ3dwUWlwT3Bqa2FTTHhxMDVhL0g4Nlk5SDlKRnVpTWQvTGJrTlNVTVZnNGNsZSsyZmVMYmhwY0dKdW1nazYwZTJ1eXR2ZzA4bytMZjZuZGpkVmVPNVh6L1loWWNPdjRnZkxiNEZ5Ym9ZNUVRbTRiSGxkK1BsaGozWTNMVFBwNUp5bkJ5QmUvSTM0Z0t2WWgyZE5oTWVyZHlDMm9HMmdHTWN6VmZtWFk1MFF6d0FvTGEvRFdtR09FUkpla1JKZXZ4ZzhVMzRlLzB1dk5xd1o0SzdLazZ1R3ovKzVUbjM4ZFNhZTVIb1ZTaUhhTHBGU2pyY25sTUtBTmpjdEg5RVFQZDYwejVjbHJZVWkyS3pVUlNUNmZQLzJKdWI5dUdhakJLazZHTnhUY1p5dk5HMDMrZXhmejc1QVVyaTg1Q21qOE90Mld2eHQvcWQrSFR1ZWs4b2VLQ25EbzhlMytKM1M0ZDBReHlXeGVWaFhWSUJGc2Rtanpndml4cDhQbjhqVmlibTQxaGZJMDcwdCtIVVFNZVVidzlCUkVRMDI4M29ZUEM0cVJtUDFyeUp3UUFiSEJPUjIzRlRNNzUvOUVVOFdIQXRpb2IyQXFPSmNmWDFRRG00MnowenNPb2dWTVYveUNUR0prQmF0aFpTU1Nua29oSkFtdEV2dCtlRmhiRlprSWRtNDFXYldudzJwcjh3ZWFIbjlzSGUweU1lR3lIcFBMZlAzalIvTWhSRXArT2V1UmQ1N3IvY3NOdG5yenE3UzhFemRSL2l1d3R2QUFCY2w3a1MyOXVQb05WeXBxcnlvdGhzZktmb09wOEt1Q3JjKzNLVkppM0F5eEc3MFdnZU9STTFYUi92dWUyOUpGQWppUGpjM0l0OGx1aSsyM29RcnpUc0dkRkhzN2tIMzZwNEh0OHV1aGFMWTdNaGl4THV5dHVBamFtTDhWSkRHUTcwMU9IYXpCVzRObk9GVDhpNnM3TUsvMWY3ejRDRkJzWnlaKzRHejVMcGZvY0ZQNnQ4QTNxTmpCOHV2aGxwK2pnSUVIQm43Z2JNaTByRHI2cmVZZ0JBTkFudXlGMlBHTm1BRG1zZnRyWldqRGpmWWUzRG51NFRLRTBxd0swNTYzejJSVFU1TE5qUlVZbkwwcGJpbHV5MWVML3RDQVlVcStkOHU3VVBieldYNDRhc1ZiZ3Vhd1hlYkRtQUYwNS9qTktrQW14clBZam5UKytFQ2hYUnNnSFpFWW1ZRjVXSy9LZzBGTVZtK253QW9rTEZ3ZDdUZUwvOUNMcHMvYmdzYlNuV0p5MkFRYVBGMnNUNVdKczRmNmdkMEdVem9jMWlSSmU5SDMxMk0vWjBuL0E3YzV5SWlJajhtN0h2VkZ1dFJvYUNST013cU5qd2FNMmJlR1R4N1p3NU9FNnU5bVk0eW5mQmNiQU16cnFxd01WRFVqTWhMMThQdWJnVW1ybUZMQjR5eVlyajhqeTN2V2V3Rk1Wa0l0M2cvcDArT2RDT1ZxOUt4Y084bDd6NnEzUjVMbUxrQ0h5NzZEcFA4WXk2Z1E2L1ZZLzNkdGZpWU85cEZNZm5vYzloUnVUUW1BRGdzclFsK1BLOHl6ekxvVldvZU83VVI0aVZJM0JEMWlxSWdvQXY1bCtDSHgxNWVjVE1PZStDR082Q0lrQ0NOZ3JmS3ZMOUlPQ2pqdU40c25ZN0FqRTV6UGpSa1pkeFU5WnEzSlpUQ2xuVUlOMFFod2NXWEEyWHFrTDArbjF1dC9iaDZib1BKclIwZU5pbXpPV2U1ZFVxVlB5MjVzeWVZZDg1K0FJZVduU1RaK2w0djJLQmc2RWcwVGtiM2pzUUFKNC8vYkhmNWJ3QXNLWDVFeXlJVHNkaFl6MEV3T2QxNTgzbUE0aVVkSGl2N1RBR3ZVTEJZYTgwN2tHNklSNHYxdTlDdjhNQ0FQaGErVi9RYmV0SFlVd212ci93QnA4UFFJWTVYQXFPOWpWaVgvZEo3Tyt1UmJmWEhvTFZwaFk4ZFhJN2l1UHlzREp4THBiRzVTSlpGd01CN2huVnc2R2kwVzRldGVvOEVSRVJqVFFqZzBFVndCTjE3ek1VSkJxblFjV0dKK3JleDQ4WDNzSTlCMGVqcW5EV240QlNVUVo3eFM2NFdodjloNEdDQUUzdWZFZ2xwZENXckllWWtUUDlZdzBqSlY3NzBIa0hnNThlV2hJSEFEczZqbzE0bkFBZ0p6SUpBREF3eHI4YjRqakQzQWlORnY5djhjMmVwYjhEaWhXL09MN0ZaL210dDZkT2ZvQ2JzbGZqejNVZndxellZTkJvY2UrOHkzd0tqVmlkRGp4Vy9UYjJkZGNpUmpiZzhyU2xpSkIwV0JLWGc1dXoxK0JWcnplOUdrRkVwc0VkREpxZGRyUmFqRmdTbDROdkxOaUVPTzJaSmV2QlZoeDJxU3EydFIyR1FkTGhwcXpWZnI4dlZxY0Ryelh1OVZzSUpWaTM1YXpESGJuclBmZWZxZHVCQXoxMW52c21od1UvUFB3U3ZsNTREUnd1Si81UTg5NllZOWNJSXZSRHN4blBoMlhIUk9jalJYWGltK1hQWVhuQ1hKUjcvYzJkcmRyVWdpL3YvNVBmMTdKR2N6ZCtjZnpOZ0k4MUt6YjhUK1ViUHNlNmJmMEFnQ3BUTTQ3Mk5XSnQwbnkwV295b0greEViWDhiS2szTnFPMXZnNkw2RHlvQjkydlBudTRUbnIxYjQ3V1JXQkNkZ2R6SVpHUVk0cEZoaU1mclRmdDhaakFTRVJIUjJHWmtNSGpFMk1BOUJZa202TGlwR1VlTURaNjkwR2lJVTRGU2RkaGRTZmpnYnFpOVhmN2JhU1JJQzVaQ0xsNEh1YVFVUW56UzlJNHpUQ1ZvbzVBN0ZPNDVWUmRxVEswQWdHVnh1VmdXbnd2QUhjcnRhSzlFcWo0V0pvY0ZkcGNDdlViR1RkbHJQSHU2dFhzdDNmVW5mMmdmTEFBQlo5SU0wNG9TdnIvb0p1UkhwUUp3ejNyN2RkWGJhTE1HdmthenBRZS9xM2tYQUZBWWs0bjdDNjd5ekhZRTNHK2UvL3ZZWnB3YTJqL1I1TERndWRNZjRkNTVsd0VBN3N5N0FJT0tEVnRiRHc2Tk54V3k2SjZwZU1MVUNoVXFGc2RtKzRTQ3J6VHN3ZC9xZHdZY2t3QWdOeklaUytOeXNEeGhMaGJIWm50bUx2cWoxOGo0ai9tWDR5dnpMME50Znh1cVRDMm82VzlGYlg4YjJxMTlvMVpHbGtVSlg1NTNDUzVKWGVJNXRxWDVBTjcwVXhYWTdsTHdhT1VXaUlMZzZWT0ErM2ZCcEZoOGZqNENnQnVIWmxZQzhNeFNtbXliTC9qV2xQUkxOSjFVd0NlSUR5VFFCeHpuNnZHYXJmaE45VHZudkRWQXIzM1FKeWdrSWlLaWlabVJ3ZUR1bnBxeEd4RlJRTHQ3VGpBWUJLQmFMVkNPZlFKSGVSbVVvL3VoRHZiN2JTZm9EWkFXcllTOGZLaDRTQVFMQjB5MzR2Zzh6KzI2Z1hiWVhBNUVhTFQ0eXZ6TFBjZmZiRDRBaTlPT3A5WjhHVHBSOXRNTGZDcmNya2lZaXh1eVZtRlFzY0htZEVBVUJKL3JOUG5aejgvYnVxUUNMQnBha2djQXo1NzZGeXFDcUtCcjBHanhtYndMY0dWR2ljL00zVU85OWZodHpUdm90ZnNXc1htdjlSQ1d4OC9CNnNSNUVBQjhhZDZsbUJlZGhtMnRoM3htM1IzdWF3QUF2TmE0Rnh0VEZ5TkswdU4zTlZ0UjF1WDdiMmFzSElIOHFGVGtSNmRpWGxRYWltSXkvUzdyYzZrcURobFA0LzIybzJpejltSmo2bUo4S21XaFoxbTJBQUh6bzlNeDM2dFN0TVBsUkp2VmlGWkxMN3B0L1RBNnpPaHptRkhSZXhvbWh4a1BMNzNkRTZRQzdsRHdtYm9QQTM2dlZLaHdlczNXVlFFOHZ2SWVSR2kwc0RvZEdGU3NzRG9kaUpZTmlQRjZEcFdtcG9COUVsRm9XYWV3TXZ4c1pmbkxyNkZVSDRhWWxBWXhNUVZDWWlvMFNXbnVyOG1wRU9LU3VIMEpFUkZOMkl3TUJvOXpRMkdpY3hMT00yNWRKaU9VUTN2Y0JVUXF5NkU2L0JlaUVHUGkzTVZEaXRkQldyZ2NncXoxMjQ2bVI0bFhZRGY4KzN2M25FOTVLdksyV296WTNMUWZUdFdGMnY1Mm44QnVXS3VsRjF0YnpteTAzK2N3KzYxOENiZ0RxWGRhUm03SzcrMmpqa3BjbUZLRTVmRno4RXJESHZ5ajZaT2dub3RXbEZBY24rY0pCYTFPQi81eWFnZTJ0UjRLTUJiZ045WHY0Q2RMYnZXRWNCdFRGMk5qNm1KUEc1ZXE0dU9PNHdEY00rMmVySDBmYlZZakdzM2RXSkV3RjZWSkJjZ3dKQ0RERU84VG9KM05xYnBRWldyRy9wNlQyTmxSNWJQSFY5M0FCM2oyMUwrd01pRWZxeEx5c1R4aERtSmwzd3Jic3FoQmRrUWlzaU1TUGNjR0ZDdDJkbGJCNm5TZzNkcm5DUVpmYnRpTnY5ZnZDdXA3NXEzWjNJMzUwZW5RYTJUb05TTURZTHRMd1V2MVplUHVOeGpQbnZyWE9mZHhhL1phbjJJNFJFUmpjWFcwd05YWkNsZG5xLzhHa2dReExnbGljaHJFeEZUZjREQXBGVUpjSWlBR25nbE9SRVRoYlVZR2d6Mk9nYkViRVZGQTRmWTM1T3BzaGFOOEY1UkR1NkhVVmdJdS84dWp4T1IweUNXbGtJcExJYzFmeEUvZnp5T3hjb1NuUXUveFBuY3d1TFcxQXFWSkJZaVFkUGo5aVhjOXhTa085TlFoVmpaQUZFUUlFRERvdE9Lb3NSR2JtL2JCN0ZXUnVNWGNBNmZxR21ybjVuQTVVVGZRanBjYmRvOFpvS3NBZmxlOUZWZWtGK09saHVDRHFENkhHVDg2OGdwK1VmSnZhREozNDNjMTc2TGQyamZxWXl4T08vN2ZrWmZ4amNKTldKV1FQK0w4UDlzT285Tm04dHpmMzNPbUtFaWp1UnRya3dvUW9Sa1picXR3QjIzSFRTMDRZcXhIUmUvcFVmZm5jcmljMk4xVmc5MWROUkFBNUVlbllYRnNOdVpIcDJGK2RMcFBWZEZocnpidThld0ovTWZhZjJKQmREcWVQLzB4ZG5SVWp2cWNBMm15OUdCZWRQcUlmVkxOaWcySCt4cndVbjJaVDBYb3lmUkcwLzV6N21OVDVncEVnTUVnRVFYUDFkMHhlZ05GZ2F1ckRhNnVOdi9uTlJMRStMT0RRNjhBa2NFaEVWRlltNUhCSUpjZ0VKMmJjUGdiY3RiWFFqbFlCa2Q1R1p3dHB3TVhEOG5KaDFSY0NybWtGSnFzT1NQYjBIbmgveDE1R1ZHU0hndGpzM0NzcnhFQVVEL1loWjhlZXgwNUVVbW83RHV6ZEhSejB6NXNidG8zWnA5bXB4MjM3UHcxQUhmZ0tBakN1Q3NXR3gzbWNZV0N3enB0Sm55NzRubDAyVXhCRjhxd09oMzQyYkhOV0o5Y2lDdlRpNUVmbFFxYnk0Ri9kUnpIWDA5OUZQQnhIZFkrUEhmcVgvaGkvaVZvc2ZTaVliQUxEZVl1MUExMG9NclVQT0dOK2xVQXRmMXRxTzAvODBZMFZvNUFWa1FpMGcxeFNEZkVJMUViaFhkYURuck9teHdXM0hmZzZYTjZEWHE4ZWlzZXI5NEtqU0JDRkFSb0JCRk8xVFhtbnBBVDFXVTN3YUZPWGtYa2Jscy9YRk8wZHhzUnpVNVJQLzBUMU81Mk9MdmFvWGEzdzlYZERsZVgrNnZhM1E2WHllai8vM09HT2NjUkhDWU1MVlZPVG1Od1NFUVVKbVprTUVoRU5JTFRDZVhFVVhjbDRZTmxVQU45dXE3UlFKcS8yRjFKdUxnVVFtTEs5STZUSm14QXNXSmZkNjNQc1JQOXJUalJIMkJwMVRpb0FOUnhob0xueW51R1g3QlVBRHM3cTdDenMycGNqM3V2OVJEZWJ6c3laY1VFaHZVNXpPanJNM3ZDVzM4bTY0TUpwK3FDVXdVY21KcEFjTmkzSzU2ZjFQNitjL0NGU2UyUGlHWS9RYXVEa0o0RE1kMy8vdENxM2VZT0RydmJvWFoxREFXSGJaTWZIQ2FsbnBseG1Kd0dJU0hGSFJ6R0p6RTRKQ0thd1JnTUV0R01wZHB0Y0I0N0FIdEZHWlREZTZFTytBOWFCSzBPbWtVcm9DMHBoYlIwRFlTb2tjc2RpV1l6RlZOWFlaU0lpRUlycU9Dd3B3UE9ycll6d2VIUXJFTjNjTmc3eWNGaGl0Y2Vod3dPaVlqT2R3d0dpV2hHVVFkTWNCemFBMGRGR1p5VjVWRHROci90aEtnWXlNdldRaTVlQjgyaUZSQzAzTk9MaUlpSXdvK2cxVUZJeTRhWUZxRGdsaWM0UEd1cGNsYzcxSjRPdVBwNkppYzRURXlGbU9Rbk9JeExCRFNhU1hpbVJFUTBFUXdHaWVpODUrcHVoNk9pREVyRmJpaTFSd0duLzZXRFFtSUt0Q1hySVpXc2d6Ui9DVCtkSmlJaUlockRtTUdod3c2MWUyakdZWGM3WE4wZFhrdVZ4eGtjVnZzNXI5RzRxeW9ucFowVkhLYTRqOFVsTVRpazg0c2dRTkJJZ0t5RklNdnVyNUlXZ3F3RlpObjlWWko5N2d1U1BIcjdvVForKzNBNVlmenZyd1Y4RDBSMHJoZ01FdEY1eWRsWTV3NEREKzZHcy9GazRPSWhtWG1RbDYrSFZMd09tcHg1MHo5UUlpSWlvbGxNa0xVUTBySWdwbVg1UGE4NjdGQjdPajFob1h1MlladDdGbUpuRzlReGx5bzdQY3VieHdvT2ZVUERWQWFIWVVDYVd3amRpZ3NBUVhCLzZPLzVLa0x3Y3d5Q0FHSDRtQ0NlT1M0S0VJU3oydm9jMC9nOFJwQ2tNNkdlckFXOGd6eEpudmJ2ZzV5L0VJNmFJMk8yTTF4MkU0U1l1R2tZMGZsTk5SbGgrZWZyb1I3R2pNRmdrSWpPRHk0WGxOcGpVQ3JLNEtnb0M3d2NSUlFoelZzRXFYZ2Q1T1hySVNhbFRlODRpWWlJaU1oRGtMVVFVak1ocG1iNlBhOHFEdmZNUXE5WmhzT3pEOGNkSEFJWVVjSktvNEVRbCtpN1BIazRPRXhNaFJpZnpPQndCbE50VmhnMjNSSHFZWVNjdG5odFVNR2cvdUpOMEdUbVRmMkF6blBPNXRNTUJzZUJ3U0FSaFl6cXNNTlpXUUZIeFM0b2gvYkMxVy8wMjA3UTZxQXBLb1pjc2g3U3NqVVFvL2twR0JFUkVkRk1JRWp5Mk1GaFR3ZGNuZTJlU3NydTRIQW9RQnh6cWJJVGFuY0hsTzRPQU9NSURvZjJQR1J3ZUg1enR0VEQyZDRNVFlEZm4zQ2hMVjZId1pmL0ZPcGgwQ3pGWUpDSXBwVTYyQS9seUQ0NHlzdWdWQjZBYXJYNGJTZEVSa05hc2hyeThsSklpMVpDME9tbmVhUkVSRVJFTk5VRVNZYVFrZ2t4SllqZ3NHZG94bUZuMjVrQWNUS0R3NFFVYUpMZEFlS1o0REFKMFBCdGM4aW9LdXdIZHNKdzlhZERQWktRMG1UbVFaT2NEbWRuYTZpSFFyTVFYK0dJYU1xcHZaMXdWT3gyN3hsWWN3UndLbjdiQ2ZISmtFdldRUzVlQjJuQk1uNTZTMFJFUkJUbXhnb09vU2h3OVp5OVZMbmROemgwdVFKZklKamdNRGJoekl6RDRlQXdJUVZpY3Rxc0R3NlY2a09ROGhjQlV1aWVvNzJjd1NBQXlNdld3UG4rRzZFZUJzMUNzL2NWakloQ3l0VlNEM3Y1TG5meGtQb1RBWXVIaU9rNTBBNFhEOG1kNzk3MGw0aUlpSWdvR0pJRU1TVURZa3FHLy9QRHdlRlFZUlIzWU9qMXRhOTc3T0N3cHhOS1R5ZUFJeU9EUTFFOGE2bHk2cGtaaHpNOE9IUzFOMlB3Rnc4Q0FLSisvQVEwV1hOQ01nNUhiU1ZjZmIwUVkrTkRjdjN6aGJaNEhhd01CbWtLek14WEtDSTYvNmdxbEpQSG9Sd3NnNk84REs2T1p2L3RCQUZTZmhHazRsTEl5MHNEZi9wTFJFUkVSSFN1Z2drT2U0ZXFLZzhIaHNON0hYWUdFUnk2WEVFR2g2bGVleHpPZ09EUTVVTC9RL2Q0N2c3OCtGN29ycjhiK212dm12NnhxQ3JzRmJ1Z3YyalQ5Rjg3bEp4T3FJb0RVQnhRRllmN2QwZVMzY2VJSnRGNStBcEVSRE9GcWppZ1ZGWkFPVmptTGg3UzErTzNuU0RKa0lxS0laV1VRbHEyRm1Kc3dqU1BsSWlJaUlqSUQwbUNtSndPTVRuZC8zbW5BbGRQSjF4ZFp4ZEhHWnB4YUJ4UGNIalVmM0FZbXdoTjh0bkJZUXJFcERTSUNjbWhDUTdWa2MvSjlvL25ZTi8yS21JZWZ3MFF4V2tkanYyVG5lTUxCcDFPejdaRTZtQS9WSWNkVUJTb1RnVndLbENkVHZmMlJrNEZxdUljT3FZTUhYT2VhYWU0NzR0Uk1aQ1hyb2FnMVFFQUxPKzlCclcvejkxdXVGL0ZxMi9GTWRUSFVMam5kZHR3MWFlaFcvMHBuK0hhOW53QTgydFB3OVhmNXdrQ1I5MDdrMmdTTVJna29uRlJMWU5RanV5SG8zd1hsR09mUUxXWS9iWVRESkdRbHF5Q3ZIdzlwTVVySWVnanBubWtSRVJFNTA2dmtXRjFjbllHVFQrdG9JRTR6ZUVMK2FFSklqanM3WUtyYzJpUHc1NnppcU1FRXh6MmRrTHBEVEk0VEJ4YXFweVU2ZzRPNDVPblp2OC9qWVRZcDdiQit2S1RzTDMzbXVld2FqV2o3MHRYSWZxL253NVlhWG9xMkN2TFlYem9DMUJkenBIaG5kUHBEZ0pkVHNEbGdyeDBOUXlYM0FCNThRb0FnUFdqclJoODhZbHhYMU9JakladTVRWFFyZDBJdWFqRWQ4c2pod1BtTGMrUHUwKzVzQmk2VlJlT09PNitSakVHWDNvU3RySi9NaFNrYWNWZ2tJakdwUGIxd0ZHeDI3MU11T3FnKzlNd1A0VFlCTWdsNjl6TGhBdUxRN3BKTVJFUjBXUklrS1BRNHV3TjlUQW9ERVZEQjFtV1F6ME1Hb3RHY2dkMFNXbit6dzhIaDk0ekRqdmIzQUhpY0hEb2RBYnVQNmpnTUdIa0hvZEpROHVWRTFMTzZmL0o5YmQ5Q2ZMS0N6SHd5TmQ4anZjL2RBLzBuLzR5ZEpmZE5PRyt4OFdwUUdtcUMzaGFqSTZGN3NMcllkaDRIY1NrVko5emhpdHZoVzN2aDFCT1ZZOTVHVUhXUXJ0OFBYUnJOMEs3ZEUzQTc1M2hpbHRnL2ZETmNWVUpGcU5qRWYyVmh3THVxUzdHSmlENlM5K0ZZZU4xR1BqcjQxQk8xd1RkOTNnNW0wL0R0djlmVTliL1ZOR3V2QUJTMXR4UUQyUFc0YnQySXZMTDFkWUlSM2taSEFmTDREeFZIZkJUS3pFdEMzTEplc2dsNjZDWlU4amlJVVJFTktzVXhXU2d4Y3Bna0taZmppWU9rWkdSb1I0R25hc3hnMFBuMEI2SDdWNVZsYythY1RobWNOZ0ZwYmNMT0JGc2NKamlEZzJUMG9JS0RqVnpDeEh6djF0ZytvL3JmSTViWC9vamJPKzlocGhIbncvWmV3QXBaeDRNVjl3TTdkcU5FS1FBUWJvZ0lPcWViOEg0NDYrNFp4dU8ycUdNeU0vY0R6RTZkb3gyRWlKdSt5TDYvL0Jmd1ExVUVCRDErUWNoeGlXTzJWU2F0eERSOS8wSXhvYytEOVZtRGE3L2NWS2FUc0c4K2RrcDZYc3FhVkl6R1F4T0FRYURST1NtcW5DZXFvWmp1SGhJVzZQL2RvSUF6WndGa0llTGg2UmxUKzg0aVlpSXB0RzZoQUpzN3pnVzZtRlFHRnFvU1VGczdCamhCTTE4R3MzWXdhR3h5NnM0eW5CdzJPRStadXlhdk9Bd0lRV2E1RFMvd2FHZzFTSDJxVzJ3L1BWeDJQLzF0dWZoYW04WCtyNTRKYUwvSnpRaGt5WTlHN29OVjR6WlRzckpoK0dxMjJCNTYyK2p0bE10Z3pCdi9ndWk3djdhcU8wQVFMZjZJbGkydlFxbHRuTE10dnBMcm9lMlpOMlk3UUJBSFREQjlLdnZUVmtvU0hRMkJvTkU0Y3lwUUtrNkJFZEZHUndWWlZBREZBK0JKRUZhc0F4eVNTbmtrbElJTEI1Q1JFUmhZa2xjRG9waU1uSGMxQnpxb1ZBWXlkWEVZVkZNRnFLam8wTTlGQW8xamNZZDBpV21BZ3Y4blBjS0RuMUR3L2FoNExCNzlGbHkzc0VoTURJNEZBVGZHWWZKYWRCZGVTdHM3NzdpMDZ6L3U1ODlwNmM1VWJaOU82Qzc0QXBvbDZ3ZXMyM0VqWitGL2NESGNMWUdtQUF4eExyamJSZ3V1d21hOUxFblFFVGQrVlVZZjNyZnFIc0NTam41aUx6aksyUDJCUUNxM1lhK1gzOGZ6dGFHb05vVFRRWUdnMFJoeXZ6a3o2QWMvUVNxZWNEdmVVRWZBV254Q3NnbDZ5RXRYUTNCd0tVc1JFUTBNelExTmVIVlYxK2R0UDd5SkFVblUwWFloVkVLQ0JCTkVvTWc0MHJOZkJ3N2VoVHo4dk5EUFJ3NjMza0hod0JHTEtZZEN2NThsaWQzZDhEVjNlNE9EM3U3Umc4T1ZSV3FzUnVLc1J1b1BUWXlPQXcxVmNYZ3M3K0YvTWpUbm9yQmdRaVNqS2pQZlJOOVAvdjY2TVU5bkFvR1gvb2pZaDU0ZU16TFMvbEYwSzI1R0xZOUgvaS9wazZQNlAvNFllQmx6dDVjTHZULy9pZFFUbzQ5QTNFeVNYTUxvVWxNSGJ0aGlEaHFqc0FWYUFJTFRRb0dnMFJoeXJGdng0aGpZbXc4cEdWcklSV1hRbHBZRXR3L1lFUkVST2VocHFhbVNlMnZvQnVvTGhMaEVGa3BrcWFPUVpCeG8xaUl4c00xTUJxTm9SNE96UWFpQ0NFeEJWSmlDb0JSZ2tQdndpamQ3Y0VIaCtjQloyY3J6Rzg4aThqYnZqUm1XM25CVXVndjJnVHJoMitPMnM1K2NEY2NWWWNnRnk0YnM4L0lXNzhJKzRHZFVCMzJrZWZ1K2lvMDZUbGo5Z0VBQTAvL0V2WkRlNEpxTzVrTWw5OEUzYnBMcC8yNndUTDk4cnV3SDlrWDZtSE1hZ3dHaWNLY21KSUJ1YVFVVWtrcHBQeUZMQjR5UytnMU1xek84KzR6WFNJS00zck43UG1BS2FZZldIelloVlB6TlRCR2N1WWdUYjRjVFJ3dXRHYWd0ZklFTEJaTHFJZEQ0Y0luT0Z6aVB6ZzBkcCtaY2RqWkJyVzFBY3FwS3FqZG5WRFZxWDg5MUM1WkRmMFZONC9hUnRBRUgyMUUzbjR2dENzMmpObE9qSTRMcWo4eEtSV3hELzBXcmdHVDc1Z2tHWEpSY1ZCOXFGWXo4MjBLNGdBQUlBQkpSRUZVdEdzdWhuYk54WUhiRFBhai8vL0duc1ZJTkY0TUJvbkNsTzZHejBKYlVnb3hNeS9VUTZFcGtDQkhvY1hKS3BwRUZGb0pjdFMwWFNzNU9SbTMzSExMbEY5SEJYREMyb0h5d1FiVTJicGdVcTJ3cTZOcy9FOFVnRmJRSUJvNjVFcnhXS3JMUUdGa09yU3lETXdwQ3ZYUWlNNFFSUWdKeVpEaWs2QzRYSEJXbEVHcEtCdTVGRmNRUmwrZWV5NURTRWlHZHNtcVNldFAwQnNtdFQ4QWtPYjQyd0F5ZUlJK1lzd3h1ZnI0Ly9ZME5SZ01Fb1VwL2FZN1F6MEVta0pGTVJsb3NmSi9Ib2dvdElwaU1xZnRXanFkRGxsWldkTnlyV3hrWVNPV1Q4dTFpSWhDU2JWYTROaXpIYllQL2dGWHk4aUNHRUo4TW5RWGI0Sjh3WlhvLy9xblF6QkNJanBYREFhSmlHYWhkUWtGMk41eExOVERJS0l3dHk1aGZxaUhRRVJFRStCcWE0TDl3emRoTDNzUHFzVTg0cnhVVkF6ZHh1c2hMVjBEYURRaEdDRVJUUllHZzBSRXM5Q1N1QndVeFdUaXVLazUxRU1ob2pDMU1DWVRTK0tDMjNDZGlJak9IN2IzTjhQNjRoTWpqZ3M2UGVUU3k2QzcrRHFJR1h4OUo1b3RHQXdTRWMxQ0FvQjc1MTZLN3g5OUVZT0tMZFRESWFJd0V5WHA4ZVc1bDRMbHJJaUlaaDY1cUFSV3IvdGlhaWEwRzYrSHR2UlNDSWJJa0kyTGlLWUdnMEVpb2xrcVhSK0hCd3V1eGFNMWJ6SWNKS0pwRXlYcDhlMkNUVWpYQjFmTmtZaUl6aTlpWmg2a29oSkFxM012RjE1WTRpNHVRa1N6RW9OQm12RUVDRkF4TlJXd2lHYTZvcGhNUExMNGRqeFI5ejZYRlJQUmxDdUt5Y1M5Y3k5bEtFaEVOTU5GUHZBd29KbGhjWUdxUW5VcW9SN0Z1QW1DRU5MdnRYbkxDN0R1ZUdmY2o5T3R1aEQ2UzI4WXM1M2w3Yi8vZi9idVBENksrdjRmK0d0bVozWTM5NTBRQWprZ0NSQVNJQWxLZ0lBYzRnRzJsWXBYYmF0V1cvM1dWbTFyKzJ0dHY2MnQxbGEvYmRYYWcxYXJyZFVXTFJVdnRGUUVCQUtFSTBBZ2hJUVFJT1NBM09kbWQyZG01L2ZId3BKbE55ZEpOc2ZyK1hqNFlPY3puL25NZTVLd3N1OThQcDgzN0lYN0JoSWFBRUE5ZTNMQTExTGZqTEsvNlVTZTdwdTZGQm1oOFNocXFjU3hsa29jYWE1QWkrSzVRUzdSZUJWckRzVVRhV3R3cExrQ3V4dFBvTGkxQ28xS082eWE0dXZRaUdpVU14dGtoTXVCbUJFY2gvbmhLY2dJamVmeVlTS2lzV0MwSlFVQjJJL3VSK3V2L3ArdncrZzNLV2thUXAvNG84L3VyMVdmZ1ZaOXB0L1hTUWxUK3paK3pWa294dy8xZTN3YVBxUHZiL3NZbGhzMUhXYURqTTNuanZUYVZ4WU5VQnphTUVRMThxV0ZURUs4ZnlUaS9TTnhZK3djL1BOTUh0NnEyTzNyc0loR0ZBSEFyTkI0ekdJaEFDSWlJaUlhcDhUUUNKZ1gzOWhyUCsxOEZXejVXNGNoSWlMZlkySndCQkFnNEs3RVhOd3llUjRBSUVBeTRkM0svVDFlODQyVUcyQTBTUGhUMldZMDJ6dUdJOHdSeVY4eUlURWd5cTJ0c0xuL3YrMGdJaUlpSWlLaXNjMDBmem44Yi9sS3IvMHNiNzg2RE5FUWpReE1ESTRBdHlmTWR5VUZBZUNlcENVQTBHMXlNQ00wSG91alp3QUEwa01tNDZXVG4yQjdiZkdReHprU1RRK2FDS0hMb2lXTFpzZUp0bk0raklpSWlJaUlpSWdHaTk3WkFhMjJ1dGQranVhR1h2dVk1aTd1MHozdGhYdjcxRzlRS0VxZm5rOXZheG1HWUdnOFltSndCSGluY2g5bWhTWmdSbkNjcSsyZXBDV3dhZ28yMVJ4MjYyc1FSSHh0Nm5MWGNhQmtSbHJ3SkZkaWNNT2l4NFluYUMrS1dzN2lSNFZ2RHVzOTAwSW1lY1NnNlk1aGpZR0lpSWlJaUlpR2htM3ZOdGoyYnJ2aWNjVHdLRWpKYWIzMmM3UzFRRDFkZXNYMzZ5dTFzaHhOMy8zaXNOM1BHM2xtTm94emN2cDFqWlNRMHFkK3BwemxNTVQzYlQvQ3kxazN2d1B0UEFzb0RqVW1Ca2NBcTZiZ1owZlg0OG1NMjVFY05NSFYvcldwMTZMVzJvcURUYWRjYmJmRno4Y2svd2pYY2FPOUhhK2QzajZzOFk0a00wTW11eDBYTko3cXBpY1JFUkVSRVJHTkZtSjROS1NrMUVFYlQ1NlIyYWQranZwek1HWXRITFQ3RGdXbGNDOTB4VDVvNDBsSnFmQzc3cFpCRzY4ck9UMGJjbnIyZ0s2MUg4aGpZbkFZTURFNFFsZzFCVDh2ZWh1L25ITVhZc3doQUFCUkVQRFlqTS9nZXdkZlIxVm5JMmFHVE1LdDhlNVovSmRPZmdLTGF2TkZ5SDB5V0RNWTM2elloWFZuZHJtMUJjbCtTQTJLZFdzcmFHSmlrSWlJaUlpSWFMU1RwODlHMEFNL0dQYjdTa25URVB6d3o0Yjl2djNSK1BBYTZDMk52ZzZEeGdqUjF3SFFKYzJLQlU4VnZRMnJwcmphL0ExR1BEYmpNd2czQnVKYjAxYTU3YWVYMzFDR1BmVW4zTWF3YWtxLy83dWNxbXNER3NmdVVJZnVpK05GVmxnU1JPSFMxNk9xc3hHMVZ1NjdRRVJFUkVSRVJFVFVGNXd4T01KVVdocncreE9iOEozcE43bmFFZ09pOEVMMlBRaVV6SzYyWnJzRmEwLzgxK1A2TzNlOTBPOTdYajZyNzlYeWJmaXcrbUMveHhsdWM4T251QjNIK1lVUDJSNkw5K2IvY1Z4WGZ5WWlJaUlpSWlLaXNZZUp3UkZvWjkxeFpJVEc0N29KczF4dFhaT0NPblE4Vi9JQm1oV0xMOExyRjI4ekV2dENGZzB3Q0pjbXREcDAzZTI4UVJDUkZaWjBSYkVSRVJFUkVSRVJFWTFuVEF5T1VIOHQzNGFzc0NSRW1vSTh6cTJ2eUVkaGM0VVBvdXEvZ2N4Z0JJQWZwOStDekM2SnY1YkxrcUF6Z3VQZ0w1bXVLRFlpSWlJaUlpSWlvdkdNaWNFUnFsT3pZMXR0RWRaTWRpODJjcUt0QnVzcThud1UxZkFKTjdvblJDL2ZPekEzYXJyYmNaTzlBNDMyOWtHNWQ3eC9CR1RSL2ErRzZ0QUdaV3dpSWlJaUlpSWlvcEdDaWNFUmFzV0VXYmhsOGp5UDlsQmp3SVVDSkxyblJXTkloQ25RN2JqVzJ1cDZMUWtHTEl5YTVuWitiZG5IMk50UWRzWDNuV0FPeGUvbjN1ZldkcUN4SE8ycTlZckhKaUlpSWlJaUlpSWFTWmdZSElFK04ya3U3a2xhNHZWY2xDa1lpNk5tWUd0dDBmQUdOWXhrVVhMYlU5R2g2empmWmNiZzNJZ3BidWM3TlRzT05wMGVsSHV2aVovblZ1a1lBUDUxZHMrZ2pFMUVSRVJFUkVSOW81WVZvZjNsWndjK2dNR0FnTHUrQWNIWSt4WlV5b21qc0gzNjRjRHZOY3owenNFdGpObTVjUjA2UDNxclg5ZjRYWGNMQXU1NHNOZCs3YS84Q3RhZG05emF4SkJ3QkQveUZLVEVGR2VEdzRHMmw1NkJMWCtMKzhVT1I3OWlvb0ZoWW5DRXVUTmhJVzZMbjk5am4xVnhXYU11TVpnYk5SMFpvZkg0bzVkS3lwZTdmRi9GT2xzclZQM1NVdDVyb3RQY3p1OXJPQW5Gb2JxMWlZS0FiNlRjNE5iMjhzbFBZTkhzM2Q0M3loU01KZEV6M2RxT05GZWdwTFc2MTVpSmlJaUlpSWhvOEdpMTFkQnFCLzVaek8vNk5YMUtDZ0tBWmYxZm9Cdy9QT0I3alhxNkRtajkzRDZycjl0dE9SeHVZeHZpRWhIeTdWOUFqSXk1MUVjVUVmUzE3MFB3ODRmMWszZjdGd2RkTVNZR1J3aC95WVNIVTIvRXZJaGt0L1kycFJPdm45NkIvMG01enRVMk5UQUdrLzBqY05iU01OeGg5bHVRN0ljSGs2L0Zna2puMHQ4anpSWFlXWGU4eDJzbStZVzdIVmQzTnJsZUIwcG16QTJmNG5iKzA5cGpIbU1ZQkFPV3hyZ24rVjQ5dFEzbzRiM3Jsc256M0NvaEE4Q2JGYnQ2akpXSWlJaUlpSWhHRmpFNEZQNnI3K2xUWDdYOE9KU1N3cUVOaUFBQThzeHNCSC96cHhEOC9EMVBDZ0lDdi93SXhLQVFXTjc5dXpOWlNjTkM3TDBMRGJXa2dHajhPdk5MSGtuQkpuc0hmbFQ0SnY1N3JoREhMNXUxZHZtc3VaSHExc2s1cnFRZ0FEeVFmQzFDalFFOVhqUEpQOEx0K0t5bDN2VjZXVXc2Sk1IZ09tNjJXM0NvK2JUSEdJYkxsZ01EZ0VQdmZocnlaUDhJWERzaHc2M3RjTk1aRkxWVTloZ3JFUkVSRVJFUmpTeithKzczbm56eW9uUGpPaWFoaG9HY1BoY2gzL2xscjk4WC85WDNJT0N1aHdBdm4rbHBhSERHb0kvTkRrM0FEMmV1OXFpQ1cyZHJ4WThMMzhJNWF6TUFZTXY1STVnZVBORjFQanQ4Q2w0L3ZXTllZeDJJZFdmeU1EOHkxYlU4T0ZBeTQrc3AxK0hwb2czZFhqUEozMzNHNEprT1oySlFnSUNWRXpQZHp1Mm9LNGJEeTV1NENHK0pRZTl2OWdLQUI1Tlh1TTBXMUFHOGZtYmtmMzJKaUlpSWlJam9FaWt4RmViRk4vYTVmOENYdm9tQUwzNWpDQ01hR0VkakhacC85cEN2d3hnMGF1a1JLR1hISUUvTDZMV3YzNHJQUXd3SVF0dkwvd2RvYXEvOTZjb3dNZWhqeGExVktHbXJRWHJJWkZmYjhkWXFQRnY4SHByc2x6WVUzVlZmaWdlNkpLOFNBNklRWmd4dzZ6TVNXVFE3L25CaUUzNmN2c2JWZGxYNFZDeU5tWW10NTczdmt4anZIK2wyZkxxanpubGR4QlRFbUVQY3ptMCtmOFRyR0ViUjgwZGI2MmJHNFBJSkdVZ0xtZVRXdHFPMkdHVnQ1N3oySnlJaUlpSWlvaEZJRUJENHBZZjdOZHRNREkzb3ZaTXY5SGZQdnhGT3Q5dlErdHpqQ1BuQmJ5QWxwUFRhMzdSZ0JYUkZRZnNydnhxRzZNWTNMaVgyTWJ0RHhjK0wza1o1ZXkwQTRLT2FRL2hSNFpzZUNiOE8xWWJqclZWdWJiTkNFNFl0eml0eHNPazBOcDl6VCtEZE4yVVpJb3lCSG4xbFVVSlNZTFRyV05VMVZGeVlNYmhxWXJaYjM5SzJHdGU1eTVrTlJyZGpIYnBIZ1JJQUNKYjljWGZTTlc1dGRvYzZLbVpqRWhFUkVSRVIwU1htUlRkQVNoNGQyMjZOUjNwbkIxcC85ZitnbmV0OXl5N3RmQ1U2MzM5akdLSWlKZ1pIQUt1bTRCZkhOdUQ1a2cveDU3TE4zYzVzTzlKODF1MDROU2gyT01JYkZLK1diMFc5cmMxMUhDQ1o4RkRxRFI3OWtnTmozSmIwbnVtb2g2cHJpUE1QeDZ6UWVMZSttMnE2cnhwbE5zaHV4eGJWRG04TGlTMnFEWDh1MjR3anpSV3V0amNyZHFQTzF0cmJJeEVSRVJFUkVZMDVMZmRmajViN3IwZnIvM3dHbmErOUFMV3NhRlRzd1dlSVMwREFseDcyZFJqVUMwZHJNMXFlZlF5T3h0cHUrNmluU3REeTVNUFE2bXFHTWJMeGkwdUpSNGg2VzV2WDZycGQxVnBiM0k2VGd5WU1aVWlEeXR1UzRzeXdSS3lZTUFzZm43dFVBV3BhbDMwVUFhRDBRdEdWYWtzam5pcDZHNnNtWmlFekxCR3RTaWQyOUZEZDJGOXlMMHR2MFd4ZSs2bTZoaDExeDdHajdqaW1CTVpnV2N4TXZGdTVyOS9QUjBSRVJFUkVOTnJwOWt1Zm0zVEZEdnYyRDJIZi9xRmJIeWs1RGZMOGF5SFBYUXdoSUdpNFEvUktNSmtSL05BVEVJeW0zanVUenprYWF0SHk3SGNSOHNNWElBYUZ1cDFUanU1SDY0cy9nVzd0OUZGMDR3OFRnNk5Fb0dUR25Za0wzZHFTQXFJaENrSzNSVFZHbW90TGlydFcvNzEzeWhJY2FqcnRtcUUzODdLOS9vb3ZMSi9XQVJ4b0xNZUJ4bktrQnNWaW9sK1kxNlhCRjRYSzdwV09MS3E5MS9qSzI4K2p2UDE4M3g2R2lJaUlpSWhvakZFTDgzdnZVM1lNYXRreGRQNzl0NjQyd2Q5em02aGhJd2dJdlB0UkdPSkd4MVpiSTRreE94Y0J0M3hsUU5jS2dTRzlkd0xnditZKytOMTRXM2VqZUxTSVVSTVErdVBmdTdVMS9lOVh4OXllaXlNSkU0T2p4RU9wMXlQS0ZPeldKb3NHUkptQ2NiN0xUTUpWRTdPd2V2TFZWM1N2THlUazR2T1Q1L1g3dXZ2ejEvYmE1OVh5cmNnTVQzTHRMK2huTU9LaDFPdnh4SkYvUVJZbFpGeTJYUGpZWmZzcUFzNjlCVXZiZXA1U0hISlpZakRTRkRTcWtxaEVSRVJFUkVURFRabzFELzVmZVF6MjNadWhGaC9xODNXNnBYMElvK3FaZWRFTk1DMjg3b3JIc2UzWkFxM3E5SlVIZEJrcElRWEd1WXY2ZloxeXF2c1Zjb05GOUErRUlTNXhhTzhSR2dIMG84Q0xJV1pTNzUxb1VERXhPQXFzbkppSm5BanZWWHRpL2NMY0VvUCtrdEZyVVkvK0NKQk1DTURRVE1HMmFIYjh1ZXhqL0NCdHRhdHRkbWdDcm8rZGpYcGJHMHppcGIwQnF6b2IwZEJsWDhMK0NEZTVmdzBDSkJPU0F5ZjBtbEFrSWlJaUlpSWFyd1NqQ2ZLQ0ZaQVhyTGpVcU92UVRwWEF2bnN6bEYwZlE3ZFpmUmZnWmFSSlV4RHc1VWNHWlN6ajNFV3dsQjFENStZTmc3S25vaURKOFB2Y2wyRE1XdGg3NTh0MGJ2bzNPdDdzZmVJTjBXQmc4WkVSTGlNMEh2ZE9XZEx0K1ZoemFMZm5ScXE5RFNlUlYxZmkxblpQMGhMY0VEdmJyZTF3MDVrQjMyT0NsNi9MbkxERUFZOUhSRVJFUkVRMExna0N4Tmg0U0VuVFlFaE9BOFNSa1VZUXc2TVIvSzJmUTVDTmd6S2VJTWtJK09JM0VQTFlzODVaYmxkQW1qb0RvVC83TS93Lys4WCtmYjBjRHJULzlUbDAvT1AzWERwTHc0WXpCa2V3K0lCSWZIL0c1eUFKQmxkYnE5S0pZTm5QZFJ4aEdobWJ2ZmJYU3ljL3dleXdCQVJLWmdET0tzSnp3NmU2OWRuZmVITEE0OGVZUGZjN21CT1dpTGNxZGc5NFRDSWlJaUlpb25GRFZhRVc3WWQ5OXlkUUMvUGRDcFA0bWhnYWdaRHYveHBpWk15Z2p5Mm5aeVBzNlZmUS9zcXZZZHUvdlYvWENrWVQvRDkvTC94dXVCVVFQUGZQNjRsdWFVZnI3MzRLcGVoQXY2NGp1bEpNREk1UUVjWkEvSGptTFc3VmRVdmJhckQxZkJFZVNMN1cxUlpxZE45TDcxOFZlL0N2aWozOXV0ZUdSWSs1SGI5MDhoTjhXSDF3QUZIM1hZdGl3U3ZsVy9GdzZvMWV6M2RxZGh4cFBqdWdzUVVBY2Y2ZXYrR1pGalFSSWJJL1doVExnTVlsSWlJaUlpSWEwM1FkNm9raUtQbGJvT3pmRHIzRHk5Wk9vZ2pEbEJuUXo1MkZvOTFaUkZJSWpZRGUzREFzSVlwQm9RajUzcTlnaUlucjh6WEtpU0lZSXFJaGhrZjFxYjhRRUlTZ2J6NEIwLzRkNkhqN0ZXaFZ2YXhtTTBndzUxNEgvODkrYVVESlN1MThGVnFmZXh4YXpjQStBeE5kQ1NZR1I2QXdZd0Ira25HcjIyekFacnNGeng1N0Y0bUIwVzU5UStXQTRRNXYwR3c5WDRURlVUTzhMdkhkMTNBU3FqNndxZE1UL0VMaGIvQ2NUaTRLQWhaRlQ4Y0hWUVVER3BlSWlJaUlpR2dzMHFwT1FjbmZDbnYrVnVnTnRaNGRCQUdHU1ZNZzV5eURuTGtBbHBlZnZaUVVOSmtSOE1pVGFQL3AxNGM4VGlFZ0NNSGZlN1pmRllpMXVocTBQdjlEQ0pLTTRHOC9EU25CKy83OTNoam5Mb0l4T3hlMlhSL0RzdUZ2ME9vdTI3UGVZSUI1d1FyNGZlNUxNRVRGOW5uY3JwVGpoOUQ2NGhQUUwzdzlpWVliRTRNalRKUXBHRCtiZFp2YkhubUtROFd6eGUraXdkNk9DTVY5NmZEbDFYZEhteitXZll3WHN1NkIyU0M3dFcrdkt4N3dtRk1ESjNSN2JrbjBUQ1lHaVlpSWlJaG8zTk9iNm1EZnN4VksvaFpvbGFlODloRWpZbURNV1FaNTNsS0lFeE1BWFlmbHo3K0FWbjdoODVvZ3dPOXJQNEJoOGxTdjF3OG13YzhmSVk4OUF5ayt1Yy9YNk5aT3RENzNRK2p0cmRBQnREejlLSUsrL3I4d3pzN3B4NDBGbUJaZUIxUE9jbGcvL1JDVzkvNE9SMHNqVFBPWHcvOXpYKzdYekVVM21nYkwrNi9EOHY0YmdLb09iQXlpUWNERTRBZ1M2eGVHbjJYY2hzZ3VNd1YxNlBqTjhZMG9icTBDQUhSbzd2czZYSjVRRzIxcXJTMG9hQ3JIZ3NocGJ1MmhWNUR3bkJVYTMrMjVxWUV4bU93ZmdiT1c0Wm5tVGtSRVJFUkVORkxvSFcxUUR1eUVrcjhGYXVrUnI5VjN4YUFRU05tTElPY3NnelExelcydlBOdTdyMEhaOTZucjJIejdBNUQ3azJRYklERXNFc0dQUGdVcE1iWHZGK2s2MnRiK0hGclY2VXROMWs2MHZ2Qy9DUHpDUXpCZmUzUC9nakFZWUY3MkdaZ1dYUTlIYzhPQVp3Z0NnSHJtQk5wZi9qK29GV1VESG1Nd09Kb2JvQndiQlJObkJxRktOSFdQaWNFUllsWm9QTDR6L1ROdWhVVUE0TTlsbjJCUHd3blhzVVc5UERFNE9CV1lmQ1hHSElKNUVaNVR1ZStac2dRSG1rNmgyZDdSN3pGbmhicFBLMWNjS21UeDBvLzZxb2xaV0Z2MmNiL0hKU0lpSWlJaUdtMTB4UTYxTUIvMlBWdWdIZGtIWFZVOCtnaEdFNlE1OHlIUFd3bzVmUzVnOEV3VktMcytodldEZjdpT2pVdHVnbWw1UDVOckF5Qk5uWUhnUjU2RUdCTGVyK3NzLzM0RjlvTzdQRTlvR3RwZmZ4RktlVEVDdi93SUJIUC9KcVVJc25IZ1NVRk5oZVdkMTJEWnVBN1FmRDlMMEg1a0greEg5dms2RFBJeEpnWkhnTTlObW9zdkoxNEQ4YktxUmErVWI4Vi9hZzY1dFNrTzkzMzNSdnVNd1RzVEZzSWdlSlp2RDVUTWVDRDVXanh6N04xK2pUYzFNTWFqSXZHYkZidnh4Y1JGcnVObE1UT3hybUxYZ0pLT1JFUkVSRVJFSTU2dVF5MCtDQ1YvSzVTQ1BPaWRYajc3R0F5UVoyUkNucmNNVXVZQ0NHWS96ejRYcUNXSFlmbmI4NjVqYVdZMi9PNzhlcjhyNy9hWGFmNjFDTHovdXhDay9uM3V0ZVZ2aGFWTEV0T0Ryc09XOXpIVTBxTUlmT0J4eUNrenJ6RFMzcW1uU3REMjhyUGRMdHNtOGhVbUJuM3Nyc1Jjckpuc1B2VmFCL0JTMldaOGRGbFNFUEJNREJyRjBmc3RqQStJeE9Mb0dkMmV6NGxJd1lMSWFkaFZYOUxuTVM4Zno2TGE4RTdsUGx3Zk94dFJwbUFBZ0N4SytHeGNObDQ3MWIvUzgwUkVSRVJFUkNPWmR1YkVwU0lpTFkyZUhRUUJoc1JVWnhHUnVkZEFEQW5yZFV6SCtTcFkvdkNrYTRhYk9ERUIvZy8rRURBWUJqdDh0emdEMXR3UHY1dnU3UGVsU3ZFaHRMLzhiSitXbjJwMU5XajV4YVB3ditrTDhMLzVia0QwbkxSeXhWUVZIUnRlUmVkSGJ3SGF3QXBzRWcybDBadFZHaU0yVmhWZ1hrUUtKdnRIQUFBMDNZSGZuOWlFcmVlTHZQYS92Rkx2MFA1K1ptamRtN1FFUXBjblVCd2FXaFdMV3pYbXJ5VXZSMkh6R2JTcjFsN0g4emNZY1cxTWhsdGJRZE1wYUxvRG45WWVjMHZBWGg4N0IrOVU3a2VyWWhtRUp5RWlJaUlpSXZJTlIvMDUyUGRzZ2JKbkN4em56bnJ0SThiRVFaNjNGTWFjWlJDaisxRXNRMVBSOGVKUG9IZTBPY2NKRGtYQUkwOUM4QXNZak5DN0ZmVGdEMkhLV2RidjY1VGlRMmg5N25Ib2RsdnZuUUZBRkNGTm5ncGRWYUhWbjRNaGVtSy83OWtiUjJjSHBFbFQ0TGY4Wmlnbmk2RlZsRUZYN0lOK24vNFF3Nk5nek03MWFRd0RJWVpIK3pxRU1ZbUpRUjlyVml6NGNlR2JlR2JPWFFpVXpIaW0rRjBVTmxmMCtYcGhpS2R1RDVYbE1SbVlFNWJvMXZaKzFYNGNiNjNHNHpOWHU5cENaSC9jTjNVWlhpajVzTmN4YjVpWUNYL0o1TmIyMzNPRkFJRC8xQnpHNmtsWHU1WXQreHVNdUR0cE1WNHMvYzhWUGdrUkVSRVJFZEh3Y3JRMVE5MjNIZmI4TGRES2ozc3ZJaElTRHZtcWF5RG5MSU9oUDBVN3VqSklNTi8rQURyLzlEU2dxZkQveGhNUUkyS3VNUHJlcWVYRi9VNE11cEtDdGg0bWxRZ0NERkd4a0dkbVE1NlpCV05hRm9TQW9PNzdEd0l4S0FTbStjdGhtci9jMmFCcFVDdkxvZFdjaFZaVGNlSFBzOURPbmUxN1F2TUt5U25wa0ZQU2grVmVOUEl4TVRnQ05Dc1cvTHhvQTNUby9hNldLNHpDT1lQaHhrRGNPMldKVzF1enZRUHJ6K2FqVTdNanY2RU04eUl1bGFCZkVwMkc3YlhIY0xEcGRMZGpCa2dtcko1MGxWdGJsYVVSUnk0a1dSdHNiZGhaZHh6WFJLZTV6aStOU2NmSDV3cHh2TFg2U2grSmlJaUlpSWhvU09rMks5UkR1NkhrYjRGU1ZPQzFlSVZnOW9lVXVRREduR1dRWm1RT3l0SllPZU1xR0g3d0hCeDFOVEJNNlg0cnFNSFUrZkVHbUs1ZUNpazVyZmZPNkNFcEtJb3dUSmdNS1NFRjhvelprR2Rtd3hBNVlRZ2k3Z2VEQVZKQ0NxUUV6eUtjZWtjYkhDMk5jRFEzd3RIUzRQeXpyUVc2MVhMaHYwN29uUjF3dERSQ3F6cmpnK0JwTEdKaWNJU29zTlQzcWQvbGlVREhLQ3piL1VEeUNnUmNOclB2OWRNNzBLazVwMU8vZlBJVHpBNU5jQ3VzOG1EeUNqeFM4RmRZTmM4S1dnRHdoWVJjQkVwbXQ3WU5sWHZkanQrcDNJZkYwV211cjZCd0laYnZIbnpkWTRrMkVSRVJFUkdSejJrYWxLSURVUEszUWoyOEc3cTEwN09QSkVHYW1RMWp6bkpJczNNZ0dFMmVmYTZRR0pjSU1TNXgwTWZ0bHNPQnRwZWZSZWhUTC9WYWVPUmlVaENhQmlreHhaVjBreEpTWUlpZk9pUmZqNkVpQkFUQkVCQUV3OFNFSHZ0WjF2OEZGaVlHYVpBd01UaktHQzhyRzM4eG1UWmFYQjg3RzFkSFRIVnJLMjZ0d3BZdWV5clcyOXF3cmlJUDl5UXRjYlZGbTBOd1Y4SWkvS1Y4aThlWU0wTW00OGFKbVc1dDVlMjFibU1Dd09tT091eW9MWFlyVUpJWUVJVzdrNjd4T2k0UkVSRVJFWkV2YUNlTFljL2ZBblgvZGpoYW16MDdDQUtrNUptUTV5MkRQSGNSaE1EZzRROXlpR2sxRmJCcytDc0NidjFxRDUxVU9GcWJFUEtqMzBLS1N3UU1Zei9GNFdoclFlZkhiL3M2REJwRHh2N2ZtakhHMzJCME83YU9vc1RndE9DSnVIK3ErejRSVmszQkN5VWZRb2Y3ek1jUHFncXdMRG9kOFFHUnJyWlZjWm5ZWGxlTUUyMDFycll3WXdDK1BYMlZ4NExxVjhxM2Vvd0pPR2Ntem85TWhTeGVxcUIxVTF3V2pyWlVJTCtoN0FxZWpvaUlpSWlJYU9BYzU4NDZLd3J2MlFKSFhZM1hQdUxFQkJoemxrR2V0M1JZOXZyek5ldC8xc084OUROZWwvOHF4d29ncDJYQk5HL3BzTWFrZDdSQlY5VStWWFFlQ3AwYi8rbDk1aWpSQURFeE9NckVtRVBkamx1VjBmR0dFR29Nd1BkbWZCYVM0RjdTL3ErbnR1Rzh0Y1dqdjZZNzhPZVRtL0hVckR0Y2JRSUUvRS9LQ255bjREWG9BSXlpaE8rbjNZeHdZNkRidFI5VkgwUlJpL2RxWEhXMlZteW8zSXZiNHVlN3RYOHo5VVpVSG5vRFZaMk5BM3hDSWlJaUlpS2kvbkUwTjBEWjl5bVVQVnVnVlpSNUxTSWloRVhDT0c4cDVIbkxZSmc4eFFkUitvNnVLckNzL3d1Q0h2eWhXN3RsL1Y5ZytlQWZDUHpLWXpBdnZuRVlBdEdoRkIyQWRmdEhzQmZrUVhkb01LWmx3N1J3Qll6WnVjTzJYTm5SMGdUckorOE95NzFvL0dCaWNKUkpESWh5T3g0TmlTeEpNT0I3TXo3cmtjQTcySFFLbTJvT2QzdGRVVXNsdHRVZXc1SUxCVVBxYlcxNDVlUlc2QmZHL0g3YXpVZ05pblc3NW5SSEhWNDk5V21QOGZ5cllnOXlJbExjWmlNR1NDYjhOT05XL09Ed1AxRm5hKzNuRXhJUkVSRVJFZldOM21tQlVyRFR1Vy9nOFVPQXcrSFJSd2dJZ3B5VkN6bG5LYVRVV1lBdytvcE9EaGJibmkzd3UrRTJTSWtwME8wMnRQM3BhZGozN3dBQWRMejVKeGd6RjBBTUNobVNlMnYxNTJEYi9oR3NPemZCMFZEcmRzNStaQy9zUi9aQzhQT0hhZTVpbUJaZUIzbkduQ0dKNDZMT0QvNHhiSldMYWZ4Z1luQ1V5UTUzL3cxUlpUK3JHQTgzQVFLK05YMGxaZ1RIdWJYWDJWcnhmTWxIdlY3L3QvSnR1RHA4S2c0Mm5jYmFzby9ScmxwaEZDVjhiOFpua1JtVzZOYlhvdHJ3NitNZlFIRjRWdWZxU3RVMS9MYjBJend6NXk0WWhFdFZ1aUpNUWZqWnJOdncrT0Yvb3NuZTBmZUhKQ0lpSWlJaTZvbXFRajJ5MTdsdllPRmVyOGtkUVRaQ3lyZ2F4dm5MWWNpNHF0ZWlHK09HcnFQanJUOGo2UDd2b2ZYNUgwRTljK0xTcWZaV2RQenpqd2o2MnZjSDdYWmF6Vm5ZRCt5RTdjQU9xS2RLdk03aWRBdXYwd0xyanYvQXV1TS9FRU1qSUtmUGhURjlMdVQwdVlPYXNIUTAxY082OWYxQkc0L29JaVlHUjVISi9oR1ljMWt5N0VnM1MyWkhpdjlKdVE0TElxZTV0U2tPRmM4Y2V4ZXRpcVhYNjVzVkN4NDc5SGZVZERvMzNBMlV6UGpSek05ald2REV5OGJVOFBTeGQvcWNLRDNaZmg1L1BiVU45MDF4My9Od2dqa1VQNTkxQjU0cWVodlZuVTE5R291SWlJaUlpTWlEcmtNdFBRSWxmeXVVQXp1Z2Q3UjU5aEZGU05ObU9ZdUlaT2RDOEFzWS9qaEhBYVhvQUpwK2VCOTBTN3ZIT2R1dWoyRmVkTU1WemRaVFQ1YzZrNEg3ZDBDckhuaTFYMGR6QTJ3N044RzJjNU96UUV4Q3NqTlJtSEVWNU9SMFFCcDRDc2J5M3V2UWxjR3BNZUJvYm5CTHNJNFdVa0lLeE5BSVg0Y3g1akF4T0VxWURUSWVuYmJTcmNoR3M3MERwYTNWUG91cE4zY25YWU1WRXpJODJ0ZVdiY2JKOXZOOUh1ZGlVakF4SUFyZlQ3c1pNV2IzMzdybzBQRjh5WWZkN2l2WW5RK3FDcEFTR090V3BSZ0FZdjNDOE15Y3UvQnM4WHM0MGx6UnJ6R0ppSWlJaUdoODB5cFBPWXVJNUcrQjNsam4yVUVRWUpnOEZmSzhwVERPV3dxQmlZNCs4WllVZEo3UTBmN1gzeURzNTYvc2cwR0FBQUFnQUVsRVFWVDBPZkhtcUQ4UCs3RUNLRVVIb0JRZmhLTmxDQ2FGNkRyVTB5ZWduajZCemcvK0NVZ1NwSW1Ka0JKVElDV2tRRXBNaFNGK2FwLzJKM1EwMU1LMnZmY1ZkMzJsbEJTaTdROVBEdHA0d3lYb3djZGhtbit0cjhNWWM1Z1lIQUZtaHlaZ1RsZ2lxam9iVWRQWmhIYlZDcHVtUW5Hb01CbGtUQStPdzVySk9ZajFjeTg4OHQ5emhhNjZ1LzljOE1pZ3hYUHZsQ1g0VXVMaUFWMzd4N0wvWW50dE1SSUNJbkh6cEtzOHptK3NMc0NXODBmN1BlNnltSFI4TFhrNVRLTDdkSHBOZCtDRmtnK3hxNzVrUVBIKy9zUW1SSm1EUFpZNkIwcG0vQ1I5RFY0NzlTbmVyeXJ3V3VHWWlJaUlpSWdJQVBUR090anp0MERac3hWYTFTbXZmY1RJQ1pjcUNzZkdEM09FWTV0MnJoS1c5OStBLytxN3ZaNTMxSitIVWw0TXBhZ0F5ckVDYUhVMXZTNFJIblNxQ3JXaURHcEZHWUFMU1Q1UmhHSENaRWp4VXlGR3hzQVFNUUZpVkF3TUVURVFJeWU0a29hV2QvOE9YVldHTjE0YU41Z1lIQUVFUWZDYVJPdEpxOUtKZHl2M3VZN05oc0hiZjBJU0RKQU1odDQ3ZG5NdEFKenBxTWZtYzBkd2JaY1pnN3ZyUy9HWGsxdjdOVjZnWk1iWFU2N0QvTWhVajNOMmg0cG5pOS9EZ2NieUFjVjZjWXluaXQ3R2t4bTNZVXBnak5zNWd5RGkzaWxMa1JPWmloZExQM0xOWENRaUlpSWlJdEk3MnFEczMrNHNJbkxpcU5kRWt4Z1VDbW51SXNqemxrR2FPbU5jRnhFWmFwMGYvQU9tK2NzaEJvZENMVDhPcGZ3NDFQSmlxT1VsY0xTTTBLS2REZ2UwNmpQZWx5OExBc1RBRUlpUk1WQXJUdlpwdUk1MWF5SDRCL2JhejlIUTl4VjhJNG5sZzMvQ3VtTlRyLzEwVytjd1JETjJNREU0QXB6dHFPOVhmMDEzNEZmSDM0ZEZHNXo5QlliS0srVmJNU3MwSHRIbUVCUzFuTVZ6SlJ2N05mTXVOMm82N3B1eURLRkdmNDl6TFlvRnZ6ejJMbzYzVmwxeG5CYlZocDhlWFkrZnBOK0tLWUhSSHVkbkJNZmg1N1B1eEVQNy80TE9FZjQxSitxT0R1Qkljd1YyTjVhaXVMVWFqVW83ckJwLzYwaEVZNVBaSUNOY0RzU000SW1ZSDU2S2pOQjQ4S000RVEwRzNXNkRXcGdQKzU0dFVJL3VBMVRQd29lQ3lReHBkZzdrbkdXUVoyWURCbjdzSGc2NnFxRDVKdzg2azBMRFBSdHdLT2c2SEczTmNMVDFmWUtLdlhEdkVBYmtlMXJsS1dpVjNtZmswc0R4SFdvRWFMQzN3KzVRWVJSNy8zWTAyeTM0M1luL2pJcTk3em8xTy81dzRyKzRaOG9TUEgzc0hTZ09yYy9YUHBpOEF0Zkh6dlo2cnJTdEJzOFd2NGNHbTVmTmV3ZW9WZW5FandyWDRmdHBOMk5XcVB1MGZvdG14eStPdmNPa0lJMWFOZFptckMzZmpPSkJTS1FURVkwR1ZrMUJ0ZGFFYW1zVFBxa3R3b3pnT0R3NDVWckVta043djVpSTZISU9COVRpUTFEMmJvVlNzQk42cDVjaWlnWUQ1Qmxaa0hPV1FwcXpBSUxaYi9qakpPalczZ3RjRXBFN3dXNjNqN3BVK20xN1h2QjFDSVB1LytaOEVVbUIwVEFJb3NjNW0wTkJsYVVSdStwTDhkOXpoV2hUUnRlMFdMTkI3dmZNcERpL2NQeHl6aGNRS0puZDJ2OTdyaEF2bi95a1gwbkcvcEFFQXg1TXVSYkxZNXhMb0ZWZHcwK08vQXZIV2lxSDVINis5RmJPNE8xTFNTTlhjV3NWbmkxOUh4MnF6ZGVoRUJINVZJQmt3dmRTUCtPeHJ6QVJVWGUwMDZYT2lzTDdQb1dqdWNHemd5REFrRFROV1ZINHFtc2dCby92WHo2MDNIKzlyME1nR25JaEwvZStsSG1rTVJxTlBTNmM0SXpCRWVLN2gxNEhBSWlDQUtNb1FZUUFVUkNoNlk1UlAxTnRJTXNWcXpvYjhYVFJCanc1NjNZWUJCSE5kZ3YrY0dJVDlqWDJiVytGZ1ZKMURiOHIzWVRpbGlwOE5YazVYaXI3WkV3bUJXbDhxTEUyTXlsSVJIUkJoMnJEczZYdjQrbjBPemh6a0lpNjVhaXJnWDNQRmlqNVcrQTQ1LzF6Z0RoaEV1U3JsOEtZc3d4aTlNUmhqcENJYUhBeE1UakNPSFNkKzM1ZFVOeGFoZGRPZllwcHdYSDRVOW5IYUIzR21aS2ZuRCtLQTAybjBHenZHTFo3RWcwbUhjRGE4czFNQ2hJUmRkR2gyckMyZkRPZVNGdkRQUWVKeU1YUjJneGwzNmRROHJkQ08zWGNleEdSMEFqSVZ5MkdQRzhaREltZWhSR0ppRVlySmdacFJIdXY2Z0JRZGNBbjkyWlNrRWF6STgwVjNGT1FpTWlMNHRZcUhHbXU4TmhUbUlqR0Y5M2FDZlhRTHVkUzRXTUZnT2E1VlpIZzV3OHBjeUdNODVaQm1qRUhFRDIzZlNJaUd1MllHQ1FpR29OMk41YjZPZ1Fpb2hGcmQrTUpKZ2FKeGlOTmcxSzBIMHIrVnFpSGRrTzNXVDM3U0JLa21YTmhuTDhjMHF4NUVJeW00WStUaUdnWU1URklSRFFHRmJkVyt6b0VJcUlSaXpPcWljWVh0ZXdZbEwxYm9lN2JEa2RiczJjSFFZQ1VNdE5aUkdUdVlnZ0JRY01mSkJHUmp6QXhTRVEwQmpVcTdiNE9nWWhveEJxTDc1RTZuTnRJYkQ5ZmhPTnROV2pXTExEcm5rc2ppWHBqRkF3SUZzeElsTU13TnlnSmMyTlNFQncwK2hKbGpwb0tLUGxiWWQrekJZNzZjMTc3aUhHSk1NNWJCdU84cFJBaW9vYzVRaUtpa1lHSlFhSnhTajIwRzRhMExDNlBHS05ZeElpSXFIdGo3VDJ5eHRxTVA1VDlGeVh0TmI0T2hjWUF1NjZoWHU5QXZhMEQrMjJWaUc4NmdsdERNakVuWVJwTXBwSDk3MGE5cGRGWlVYanZWbWdWSjcwV0VSSENvbURNV2Vvc0lqSXB5UWRSRWhHTkxFd01FbzFUSGI5N0FvTFpEOUxNdVpDemN5RmxYQTNCejkvWFlSRVJFVkUvRkxkVzRabVM5MkRSN0w0T2hjYW9DcTBadjIvYWdUczZXM0ZOY2lZQ0FnSjhIWklidmJNRHlvR2R6bjBEU3c0RERvZEhIeUVnQ0hKMkx1UjV5eUNsWmdBQzY1SVRFVjNFeENEUk9LWmJPNkVjMkFIbHdBNElrZ3dwTFJOUzVnSkljK1pEREFyMWRYaEVSRVRVZ3hwck01T0NOQ3lzdW9wMTFzTUlMRGRoWHVvc244OGMxRlVGMnBGOXNPL1pBclV3SDdyaStYZEFNSm9nWlZ3Tlk4NHlTQmxYQXhJLytoSVJlY04zUjZKeFNveU5oNk9td25Xc3F3cVV3cjFRQ3ZjQ3I3OElLVGtkVXRZQ0dMTVdRZ2lMOG1Ha1JFUkVkRGtkd05yeXpVd0swckN4NmlyZXN4N0R4TXB3SkUrZE92d0I2RHJVMGtJbytWdWhITmdKdmFQTnM0OG9RcG8yRzNMT01zaFpDeUg0amF6WmpVUkVJeEVUZzBUalZOQ1RMOEZSVXdGN1FSN1VnanhvRldXWDltSFJOS2dsaDZHV0hJWjEzVm9ZRWxJZ1orVkN6czZGR0JQbjI4Q0ppSWdJUjVvcldGMlpobDJGMW95aTFrckV0RVVqYUpnS2ttaG55NkhzM1FyN25xM1FtK284T3dnQ0RQRlRJVjhzSWhJU1BpeHhFUkdORlV3TUVvMWpZbXc4ekt2aWdWVjNRbStvZFNZSkQrNkVXbmJzMHY0c3VnN3RkQ20wMDZXd2JuZ1ZZbXc4ak5tNWtESVh3QkNmN05zSElDSWlHcWQyTjViNk9nUWFwNDVwdGNodWFSblN4S0RlVUF0Ny9oYlk4N2ZDVVhYYWF4OHhjZ0tNT2NzZzV5eURPR0h5a01WQ1JEVFdNVEZJUkFBQUlTSWFwaFdyWVZxeEdvNldKcWlIZDBNdHlJTnkvQkNncXM1T3VnNUg5UmxZcTg4QTc3OEJNWEtDczNCSjVnSklVOU80a1RNUkVkRXdLVzZ0OW5VSU5FNVZhTTNvNk9nWTlISDE5bFlvKzNkQTJic0Y2b2tpcnhXRnhhQlFTRmN0aG5IZU1oaW16aGowR0lpSXhpTW1Cb25JZ3hnU0J1UGlsVEF1WGduZDBnNjFNQi8yZ2p4b1IvZER0OXRjL1J6MTUyRGJ0QjYyVGVzaGhrWkFtcE1ET1RNWDB2UlpnSUZ2TDBSRVJFT2xVV24zZFFnMFRyWEJCa1ZSQm1VczNXNkRlbmlQczRoSTBmNUx2NHp1UWpDWkljMlpEM25lTXNnenN3R0RZVkR1VFVSRVR2emtUa1E5RXZ3REllY3NoNXl6SExyZEJ1M29mdWVTNDhKODZKWkxIMG9jelEyd2I5c0krN2FORUFLQ0lNMmFCMk4yTGd4cFdSQ012cTFjUjBSRU5OWll0Y0ZKekJEMWwxM1g0TGk0NWN4QU9CeFFpdy9DbnI4VjZzRTg2SjBXeno0R0NYSmFKdVNjWlpEbUxJQmdNZy84ZmtSRTFDTW1Cb21vendTakNWTFdRa2haQ3dGTmhWSjhDR3BCSHRURHUrRm9hWEwxMHp2YW9PemVER1gzWmdobVAwZ3o1enFYSEdkY0RjSFAzNGRQUUVSRVJFUytvSjB1aGJKbkM1UjluOExSMHVqWlFSQmdTSm9PWTg0eVNGY3RoaGdVT3Z4QkVoR05RMHdNRXRIQUdDVEk2WE1ocDg4RjlJZWhuaWlDZW5BbjdBVjUwQnRxWGQxMGF5ZVVBenVnSE5nQlFaSWhwV1U2OXlTY001Ly80Q01pSWlJYXd4eTExYkR2K1FSSy9sWTR6bnV2b2kxT21BeDUzbElZYzVaQmpJb2Q1Z2lKaUlpSlFTSzZjb0lBS1RVZFVtbzZ6TGMvQ08zTUNhZ0ZlYkFYNU1GUlUrSHFwcXNLbE1LOVVBcjNBcSsvQ0NrNUhWTFdBaGl6RmtJSWkvTGhBeEFSRVJIUllIQzBORUhaL3ltVS9LM1FUcFY0TFNJaWhJVERlUFVTeURuTFlFaEk4VUdVUkVSMEVST0RSRFRvREFrcE1DU2t3TFQ2SGpocUtweDdFaGJrUWFzb3UvU1BRMDJEV25JWWFzbGhXTmV0aFNFaEJYSldMdVRzWElneGNiNTlBQ0lpSWlMcU05M2FDZlhnTGlqNVc2RVVGd0NhNXRGSDhBdUFuTFVROHJ5bGtHWmtBb0xnZzBpSmlPaHlUQXdTMFpBU1krTmhYaFVQckxvVGVrT3RNMGw0Y0NmVXNtUEF4WTJyZFIzYTZWSm9wMHRoM2ZBcXhOaDRHTE56SVdVdWdDRSsyYmNQUUVSRVJFU2VOQlhLMGYxUThyZENQYndIdXMzcTBVV1FaQmpTNThLWXN4elM3SGtRWktNUEFpVWlvcDR3TVVoRXcwYUlpSVpweFdxWVZxeUdvNlVKNnVIZFVBdnlvQncvQktpcXM1T3V3MUY5QnRicU04RDdiMENNbk9Bc1hKSzVBTkxVTlA1Mm1ZaUlpR2dFYUh2c0MzQzB0WGllRUFSSUtlbVFjNVpCemw0RUlTQm8rSU1qSXFJK1kyS1FpSHhDREFtRGNmRktHQmV2aEc1cGgxcVlEM3RCSHJTais2SGJiYTUranZwenNHMWFEOXVtOVJCREl5RE55WUdjbVF0cCtpekF3TGN3SWlJaUlwOElDQWE2SkFZTms1S2NSVVRtTFlNUXpyMmppWWhHQzM2cUppS2ZFL3dESWVjc2g1eXpITHJkQnUzb2Z1ZVM0OEo4NkpaMlZ6OUhjd1BzMnpiQ3ZtMGpoSUFnU0xQbXdaaWRDME5hRmdTanlZZFBRRVJFUkRTK3lEbkxZTi8rSVl6emxrSE9XUXBEWEpLdlF5SWlvZ0ZnWXBDSVJoVEJhSUtVdFJCUzFrTG4zalhGaDZBVzVFRTl2QnVPbGlaWFA3MmpEY3J1elZCMmI0Wmc5b00wYzY1enlYSEcxUkQ4L0gzNEJFUkVSRVJqbituNk5UQ3Z1cFBidkJBUmpYSk1EQkxSeUdXUUlLZlBoWncrRjlBZmhucWlDT3JCbmJBWDVFRnZxSFYxMDYyZFVBN3NnSEpnQndSSmhwU1c2ZHlUY001OGlFR2hQbndBSWlJaW9yR0poVVNJaU1ZR0pnYUphSFFRQkVpcDZaQlMwMkcrL1VGb1owNUFMY2lEdlNBUGpwb0tWemRkVmFBVTdvVlN1QmQ0L1VWSXllbVFzaGJBbUxVUVFoajN1eUVpSWlJaUlpSzZhRlFtQnMwR0dWWk44WFVZUktPVzJTRDdPb1FyWmtoSWdTRWhCYWJWOThCUlUrSGNrN0FnRDFwRkdhRHJ6azZhQnJYa01OU1N3N0N1V3d0RFFncmtyRnpJMmJrUVkrSjgrd0JFUkVSRVJFUkVQallxRTRQaGNpQ3F0YWJlT3hLUlYrRnlvSzlER0ZSaWJEek1xK0tCVlhkQ2I2aDFKZ2tQN29SYWRneHdPSnlkZEIzYTZWSm9wMHRoM2ZBcXhOaDRHTE56SVdVdWdDRSsyYmNQUUVSRVJFUkVST1FEb3pJeE9DTjRJcXF0VEF3U0RkU000TEU3VzA2SWlJWnB4V3FZVnF5R282VUo2dUhkVUF2eW9Cdy9CS2lxczVPdXcxRjlCdGJxTThEN2IwQ01uT0FzWEpLNUFOTFVORzZpVFVSRVJFUkVST1BDcUV3TXpnOVB4U2UxUmI0T2cyalVtaCtlNHVzUWhvVVlFZ2JqNHBVd0xsNEozZElPdFRBZjlvSThhRWYzUTdmYlhQMGM5ZWRnMjdRZXRrM3JJWVpHUUpxVEF6a3pGOUwwV1lCaFZMNU5qbnNSeGtCWGdyZkIxdWE5anluSStVTFgwV0J2SDVhNGtnTW53R2lRY0t5bHN0ZStab09NbXlabTRheWxBV1h0NTd0OWpxRVdLSm14TUdvYUFNQ2kyckNqN3JoUDRoaHVxeVptd2FyWmNjN2FqSkxXR3FpNjV1dVErbXpseEV3WUJCRUE4SDdWQVI5SFEwUkVSRVFqMmFqOHhKc1JHbzhad1hFb2JxM3lkU2hFbzA1YWNCd3lRdU45SGNhd0Uvd0RJZWNzaDV5ekhMcmRCdTNvZnVlUzQ4Sjg2SlpMU1NGSGN3UHMyemJDdm0wamhJQWdTTFBtd1ppZEMwTmFGZ1NqeVlkUFFQM3h4NnUrQ2xrMEFBQlc3L2lWMXo0dlgvMEFBRUJ4YUxndDc3a0IzeXZPUHh4WGhVL0ZPNVg3dXUwVEtKbng5WlRyTUQ4eUZYVzJWang4NE5WZTk4cE5EWXJGWFltTEFBRHJ6dXpDbXhXN0JoempsUWlVekhnd2VRVUFvTmJhNHBZWWxFVUpuNHViaXcrcUQvaDA3MTlKTU1Cb2tHQVNKWmhFR1NhREJEK0RDWDRHSS93bEkvd05SdmdaVFBDWG5IOStWSDBRNTZ6TlBZNzV4Y1JGcnYxWTc5cjlJbFIxOUNRRzcwbGE0dnI1WjJLUWlJaUlpSG95S2hPREFvQUhwMXlMeDQrdVE0ZHE2N1UvRVRrRlNtWThNT1ZhalBlRnNvTFJCQ2xySWFTc2hZQ21RaWsrQkxVZ0QrcmgzWEMwWE5xbVFPOW9nN0o3TTVUZG15R1kvU0RObk90Y2NweHhOUVEvZng4K0FZMFVNZVlRL0RUak5rUVlBNUVTTkFHL0xma1BiQTdQQkZtSGFrTzQwYm0zWjVRcEdIZkVMOFJmVDIzcmNlenBYWmI4SDIvejNTL0NyRjJleDNBaDJRUTQvMS84U09xTldCZzFEY3RpMHZGOHlVYVV0dFgwT2w1cVVDd1dSOCtBS0lnUUlUai9GQVNJZ2dBRG5LOE5nZ2hKTkVBU0RKQXYvQ21KSW1SQmdpU0trQVNES3dGb0ZDWFg3TGkrT3QxZTIyTmlNTlFZNEVvS050amJZUmxuLzlZUUlFQ0g3dXN3aUlpSWlHZ1lqTXJFSUFERW1rUHh2ZFRQNE5uUzk1a2NKT3FEUU1tTTc2YmVoRmh6cUs5REdWa01FdVQwdVpEVDV3TDZ3MUJQRkVFOXVCUDJnanpvRGJXdWJycTFFOHFCSFZBTzdJQWd5WkRTTXAxN0VzNlpEekdJWDlQeGFvSmZLQUlsNTB6U0JaSFRFT3NYaHFlT3ZvM0d5NVltNjlEeHV4T2I4SnZNTDBNV0RiZ3BMZ3ViemgxR1RXZjMrK1dtQlU4Q0FHaTZBNld0dlNmY2hvcXR5MHhBcVVzQ0x0d1lpS2xCTVFDQVdMOVEvR0wyRi9CbXhTNzhxMkpQajBrbFFSQ3dhbUxXMEFYY0I1TURJbm84UDZITCsyUmxSME9QZlg4MDgvUElEcDh5S0hFQjNjOXdIUzRtVWNaVHMyNUhVVXNsMWxYaytYUW1LSTF2Y2Y3aEFJRHpuUzA5THVYUENJMkhKQmh3dkxVS25acDl1TUlqSWlJYU0wWnRZaEJ3RmxCNE92ME9yQzNmekdYRlJEMllFUnlIQjZkY3k2Umdid1FCVW1vNnBOUjBtRzkvRU5xWkUxQUw4bUF2eUlPanBzTFZUVmNWS0lWN29SVHVCVjUvRVZKeU9xU3NCVEJtTFlRUUZ1WERCNkRoZHJqcERKNDRzaDQvbkxrYWdaSVpTUUhSZUdiT1hYank2TDlSWWFsMzYxdHBhY0MveitiampvUUZNQWdpN2s2NkJyODg5bzdYY1FNbE0yYUdPaE9EeDFvcWZmcGh0MnRpU0JZdXpSaHNzTGZqMndXdjRlSFVHNUVUbVFKUkVIQm53a0trQlUvQ2IwbzJvbFd4ZUIzdmRIc2RkT2dRdk14ZDFuUUhGSWNHVmRlZ09EUW9EaFdLcmtGMU9LRG9La1NJbUdBT1FXRnpCZXdPRlhhSENzV2h3bmJodFUxVFlIT29zRGtVMkRRRmlZSFJnSzVqYitOSjJEUUZuWm9kVmsyQlJldjVGNHBkM3lzdi96Nk9kZDlNdlFISlFST1FIRFFCOHlOVDhOMURyNk5WNmZSMVdEUU8vUzc3S3dDQWJ4eDRCVldXeG03N2ZYdmFUUWcxK3VOYkJYL0Q2WTY2QWQ5djlhU3I0UzhaOGNicG5RTWVnNGlJYURRYTFZbEJ3UG1QOXlmUzF1Qkljd1YyTjU1QWNXc1ZHcFYyL29hYnhqV3pRVWE0SElnWndYR1lINTZDak5ENGNiOThlQ0FNQ1Nrd0pLVEF0UG9lT0dvcW5Ic1NGdVJCcXlnRDlBc3pvalFOYXNsaHFDV0hZVjIzRm9hRUZNaFp1WkN6Y3lIR2pOM3F6M1RKOGRZcS9MQndIWDZhZmh0Q2pmNklOQVhoRjdQdnhFK08vQXRsN2VmYyttNm8zSXZsRTlJUlpRckdKUDl3K0J1TXNIaEoraTJJVElWMElRbTN2N0c4M3pGOVovcE55STJhM3UvcnZNMVcwNkZEY2FpUVJRbFNsNlhFQU5DcDJmRk04YnU0TFg0KzdraFlDQUhBN0xBRVBKZjFaVHh6N0YydlM0dHREZ1ZmeVY4TGg2NUQxVFVZQkJGM3hpL0FuTEFrUEg3NEgyanVKcUc0SUhJYTdwMnlCSDZTQ1Z0cmoySnZ3OGtlbjBVV0RiZ2pZU0VtK29VaEtUQWFyNVJ2dzNsclM1KytEaFA5dzF5dnozVDBuQmlzdDdXaHFyUDdwRVZQVEtLTXlJdEZjSG94THlJWjMwKzd1ZC8zMkxEb3NWNzdQRkx3VjFSMDFPUE9oSVd1UWpNQXNLMzJHSk9DTkdvNHJtRDUrMmZqc3ZIbHBNVUFBTlhoY052VFZSWU5DTHV3RmNSQU5kamFvT21PS3hxRGlJaG9xSXo2eENEZzNPZG9WbWc4Wm8zRGdncEVORHpFMkhpWVY4VURxKzZFM2xEclRCSWUzQW0xN0JqZ3VQQ1BmVjJIZHJvVTJ1bFNXRGU4Q2pFMkhzYnNYRWlaQzJDSVQvYnRBNHh5S3lkbTRxdFRsdy9KMkxKbzZGUHk1S0wxWi9kNHpDaXA2S2pIajQ2c3c1TVp0eVBNR0lES3prWlVkbm91UWJVN1ZMeFU5Z2xpL2NLd3NicWcydytLaTZObnVGN2ZPMlVKN3AyeXBOZTRMS29OZCsxK3NjL1AwUitkbWdKWmxGd0ZMUzczVnNWdVZIYzI0ZUhVR3lHTEJzaUNBUzNkSlBnQW9ObmU0WHI5VU1yMXVIWkNCZ0RneHhscjhLUEQ2N3dtUzhPTUFhNGsyc09wSy9HZGc2LzFtT2k3WmZJOFRQUnpKdmpTUStMZGxrSDNKczR2M1BYNmpLWG5HVWhyeXo3dTg3aGRUZlFMd3crNkpQcDA2SGp0MVBZQmpUVVlWays2R3JmRnozY2RiNjh0eGovUDVQa3NIcUsrRWk5VW9OY2NBMCs4ZlZoOUNIUENrcEFabG9nN0VoYkE2ckRqM2NyOUFKelY1SitlZmVjVnhmajEvUytqcHJQbmdrZEVSRVMrTWlZU2cwUkV3MG1JaUlacHhXcVlWcXlHbzZVSjZ1SGRVQXZ5b0J3L0JLaXFzNU91dzFGOUJ0YnFNOEQ3YjBDTW5PQXNYSks1QU5MVU5FRGdITTZ4cHNyU2lCOFdyc045VTViaXVaS051TFZMa3NXYkx5VG1lclR0ckQwT0hUclNRaVpmVVN5Tjl2WSt6MktMTlllNVBsaDN4MWxReFE4Q25JVkJ2Q1UwZDlZZFI1TzlIZCtiOFZuOFgvSDdmWjZkOS9mVDI1RVJHbzhZY3dpU0FxTHhyZW1yOEhUUkJvKzVQeHVyQzVBUkdvOTVFY2tJa0V6NDl2U2I4SVBELzRCRDk1d2xsQm9VaXpXVGMxekhiNXpaMGE4bGhoY1RnenFBczczc01UZ1FjOE9uNGx2VFZzTC93djZVRnRXR1h4My9BQWViVG5WN1RYVm5FOTZ1M051bjhXK091OHIxUGUzTE5ZdWlwcnQ5dmZZMm5NUnZTei9xMDcySWZPM2l6M3BQK3hEMlJ0VTEvUExZTzNnaTQxYk1DSTdEUFVsTDBLWllzZVg4MGNFS2s0aUlhTVJpWXBDSTZBcUlJV0V3TGw0SjQrS1YwQzN0VUF2ellTL0lnM1owUDNUN3BYM01IUFhuWU51MEhyWk42eUdHUmtDYWt3TTVNeGZTOUZtQWdXL0Z2V2xYcmYxYXJqblJMN3pQeStkMUFOWDlHTHVubVhBMW5VMTRxdWh0QU1EbkoxM2Q1ekV2cXVpb3g5VVJVMTJ4NzZ3N2pscGJhNSt1dFd1cTYvV3I1ZHZ3YXZtMlhxOFJCUUZ2TG53VUlneG90bmYvWEoycUhYRG1zQ0NMQm1pYTk1azVSUzJWZUdEZlMvM2F6cU5WNmNUVHh6YmcyVGwzd1NUS21CcytGWGNrTFBRNlcrMFBKelpoUm5BY2dtVS9wQWJGNHVaSlYrUHRzL2x1ZlFJa0U3NHovU1pYcGVLRFRhZngzb1daUDk3TUNJN0RRNm5YdTdYRm1pOHVKZGJ4NjZ3dmRYdnROL2EvMHNlbmRCSUFySW5Qd1owSnVhN3ZjVlZuSTM1UjlFNnZQOTluTFEzNGV4OW5GSDVtWWpiRUMwdlJlN3RtemVRYzNOVWxTWDJvNlRSK2RmdzlMbnVrWWZmV3dtOTViWDgrNjI3WDdoMy9QcHVQN1hYSDhJZTU5M3YwVzN2VlY3c2QrLzY5ZjBLRHJhM0grOXNkS241eDdCMDhNL3NMQ0pMOVVHbHgvbEtndUxYS3RjMkNKQmlRR0JEbHNVMkVOd1pCeFByY2IvZmFqNGlJeU5mNGFaU0lhSkFJL29HUWM1WkR6bGtPM1c2RGRuUy9jOGx4WVQ1MHk2VXF0WTdtQnRpM2JZUjkyMFlJQVVHUVpzMkRNVHNYaHJRc0NFYVRENTlnNU5wZVc0enR0Y1Y5N3YvV3dtOTF1K3oxY3FwRDYzZUNaNmhNOGcvSC9NaFVBTTdsdHI4dC9RaUtZK0N6WUhvVGJRcHg3V1hZVTNLMGEvRVRreWozbVBnemloSW0rb1VoMGhTTVNGTVE2bTJ0dmU0SFdORlJqNWZLdHVBYnFkZmpWRWN0OHVwTHZQWnJWVHJ4bC9JdGVEajFSdnluNWhBK1BsZm8wU2ZNR09oS2F0WGIydkJjeWNZZWR4NHpHNHh1UzRlN0VpQjBlNjYvekFZWkQ2ZmU2UHIrQWtCQjB5bjgrdmdIc0tnOUYwTVpDcUlnNEd0VHI4WDFzYk5kYmZrTlpmajE4ZmVIOUdlT3FEdUdicGI3aXhCeE1aUGUyK3ptN3FqZC9FeWJSQm5UZ3ljQ0FBNDNuMEdiMG9tZkhmMDNqS0xrVVhnb3hoeUNaK2ZjaFNEWkR6OHVmQXRIVzg0T0tCYWlzU3prNVUyK0RvR0lCb0NKUVNLaUlTQVlUWkN5RmtMS1dnaG9LcFRpUTFBTDhxQWUzZzFIUzVPcm45N1JCbVgzWmlpN04wTXcrMEdhT2RlNTVEamphZ2grL2o1OEF1cUxTRk1RR214dFhoTlBYUXQ1dkxud1VSaEZDVTMyRG53bC80L2RqdmVqbVo5M1ZldDlyK3JBRlNkb1pnVEhvYlN0cHR2Wlh4ZjM0QU9jUzFXNzB6VXhtQlFZRFFIT1o3K1kvSXMwQlNQS0ZJUklVeEJrMGYyZkZ2c2FUN29sQnU5T3VnYUJrdG5yZlZvVUMwNTMxT0V6RTdON2ZLNmp6V2RoRW1WOE9YR3gxL01uMjg4anhoeUtCbHViMXo3dHFoVi9PL1Zwai9mb1RYL0tITVNZUS9DRHROVklDSWgwdGIxVHVRK3ZuZG9PL1FvS0pneFVnR1RDdDZhdFFuYjRGRmZidHRwaitGM3BmemhUa0h6bWxwMi9kanUrdVBmcnd3V3Z1bFVsRmdEY3Vlc0ZBSUFvaUhoai9qY0JBUGZscjNXck9CNHMrK05QRjJZUmR2ZHpIV2tPd2hNWnR3SzQ5SjU5enVwOUw4RHoxaFpzcU55SHU1T3V3YVBUVnVMaGdyLzZKS2xQUkVRMDJKZ1lKQ0lhYWdZSmN2cGN5T2x6QWYxaHFDZUtvQjdjQ1h0Qkh2U0dXbGMzM2RvSjVjQU9LQWQyUUpCa1NHbVp6ajBKNTh5SEdCVHF3d2NnYjJMTUlYaG16bDA0M1Y2SDUwczJkbHRORjdnMHk4WFJROUlsTjJxNksxSFRiTy9BaDlVSEJ4eGJzT3lQKzZZc3hlTG9HZmpubVR5OFZiSGJhNytrd0dqWDYrck9KdmhMSnNUN1J5TGFISXdvMDRYL3pNRklDWXAxOWZ0SitwcCt4UkpqQ25FN1hoUTlBeEU5VlBoY0dqMnpYK1AzWkZyd1JFeTdNQnVvcXdaN3V5c3hlTERwbEZzUzk5YjRISHdod2JtMDl2K0szOE91K2xMWE9ZTWc0bCs1MzRZQW9MV0g3L2ZsbnBwMWg2dHdpdUpROGJzVG0vbzFBM1l3SlFWRTQvK2xmUTR4NWt2Zmw3Y3FkclBRQ0kwYU91Q2F0WHp4bHd3NmREVFoyOTNTN0dieDBzem13VXA0djFPNUQxTUNZMkEyeUlnMEJxR0NpVUVpSWhvRG1CZ2tJaHBPZ2dBcE5SMVNhanJNdHo4STdjd0pxQVY1c0Jma3dWRlQ0ZXFtcXdxVXdyMVFDdmNDcjc4SUtUa2RVdFlDR0xNV1FnaUw4dUVEMEVVUHA5NklFTmtmczhNUzhIejJQWGloNUtOdWkwZUljQzZSYzNRek84elBZTVI5VTVhNWp1ME9GZXNXUHRLdmVMb210OEtOQVZnUTVWeXllbHY4ZkJ4b0xNZko5dk1lMTB3TmpIRzlQdGwrRHJOREUvQzlHWi90MTMwQjU0ZnVlbHNiNm0ydHFMdndaNjIxRmZXMlZwenJZeEdTa1dKS3dLV3Z5YW1PV3JkelljWUExOTZBamZaMjlKVy93ZWg2L2ZqaGRYM2Fud3dBN2t4WU9LQ2xrMTJYWkhiZFA5QW95cmd4ZHJiYnJNNktqbnFJZ3VEV3J6dVhWK01tR2s2QmtoazZkSFNvTnNUN1I2TENVbzlnMlE4QTBLSGFQTjlkQjdqcytMV2NoL3JVNzZsWnQzZDdybG14NEZzRmZ4dlEvWW1JaUlZYkU0TkVSRDVrU0VpQklTRUZwdFgzd0ZGVDRkeVRzQ0FQV2tVWlhMdXRheHJVa3NOUVN3N0R1bTR0REFrcGtMTnlJV2ZuUW95SjgrMERqR1BQbFd6RTR6TlhJeDJLNm53QUFDQUFTVVJCVkNrZ0dpR3lQLzQzL1JiOHEySTMxcDNaNWJZOFZNQ2xHWVBkelZycDFPellWVitDbFJNemNiVGxMSTYzVnJsVmllMnYweDExZVBQTWJ0eVZtQXVESU9MUmFTdng3WU4vaCtKUTNmb2xCMDBBNEp5QlU5WjJEcEdtWUsvaldUVUZab01Nd0ZrRVkrdjVJdFRaV2xGbmEwVzl0UldOOW80QkxZbnRtc3oweHM5Z2hPbkNmZTJhQWt1WEpjMERjWEZwWWs4dXpxSzBhSGFjNjNSZlVoaldaYVpqZlMrRkRMclQxNlFnNEN3TU10QTkxYnFPMFpQNGdFakVkMW5pM0pPeGxoaXNyS3djOW50R1JVWEJaT0plc3YxeGJVd0dwZ2JHSUMxa0VuNTZkRDBTQWlMeGxTbEw4VjdsQVpTMjFRQ0F4OTlWQUc0Vnkvdnp0eWpvUXJMeFNtaGVxcVVURVJHTlZFd01FaEdORUdKc1BNeXI0b0ZWZDBKdnFIVW1DUS91aEZwMkRIQmNTQ2pwT3JUVHBkQk9sOEs2NFZXSXNmRXdadWRDeWx3QVEzeXlieDlnbkttM3RlSHh3Ly9FSTlOV0lpY2lCUUtjcy9PU2d5Ymd1ZU1iMGE1YUFRQUc0VklSbE80MndBZUFsMDkrQWdIQWhzcDlpUE1QaHlqczdmSCtjOE9uSU43Zm1kQ3hPVHlMZ2J4ZG1ZOTVFY2xJRHBxQVNmNFIrRkxpSXJ4U3Z0VjFQdG9jZ3FnTGljQnFTeU1zbWgzVm5VMTRxMkozbDZSZkcrcHNyWmdTR0lOZnpMNFRnSFAvclEyVlBjYzJXSDZRZGpNeVF1TUJBSDgrK1FrK3VvTGwxWDBSSUprUWZXR0o3YW4yOHg2cHpqQmpnT3YxK2M3Uk5ST1NQSzFmdjM3WTc3bG16UnBNbWpScDJPODdXcGdOTW1hR1RFWm1XS0tyN2VaSlZ3RzR0SytuTTBFdjRIT1Q1cnArMlhHNm84NWpySzViTnhoRUE5REhMVnQ3K29XRkxFcDRhK0dqdmZZRHVpK21Ra1JFTk5Jd01VaEVOQUlKRWRFd3JWZ04wNHJWY0xRMFFUMjhHMnBCSHBUamh3RDF3cXd2WFllaitneXMxV2VBOTkrQUdEbkJXYmdrYzRGdmd4OUhySnFDWjQrOWgvdW5Mc1BLaVprQWdEbWhpWmdhRklQRFRXY0FBSko0NmNOaGdHUjJmY2k5WEhGckZmNTg4aE1BUUoydEZZZWFUbmQ3MytVeEdaZzhLZElWdzFORmIzdjBjZWc2WGlqOUNML0ovREprMFlDYjRyS3hwK0VFanJVNFowbk51cEJ3dTNodkFGQjF6ZXRlY3kxZDl0TUxsbnFlVGZQNVNWZGpiK05KVkZvYWV1elhteERaSHpOREpnTnd6clRjVmVlOVV2RmdTZzZjNEpwWlZOYm11ZlRhclZpTHRmdGlMWVBsOG1JTS9URW5MQkgzSmkxeG13MTR6dHFNUDU3NEx3cWJLM3E0a21qNHhRZEU0bXRUcjhYMDRJa2VDYlVqelJYWVZWK0t2UTFsYUxTMzQwaHpCUTQybnNLajAxZTU5aXYxbDR5UVJjbHRWclN0eTJ1ajBMY3E5VVJFUk9NUkU0TkVSQ09jR0JJRzQrS1ZNQzVlQ2QzU0RyVXdIL2FDUEdoSDkwTzNYOXI0M0ZGL0RyWk42MkhidEI2NGY2VVBJeDRhTDJUZjQ1b2hONWhrMGRDbkphYUFNd2wzc1JybVJUcDB2SFR5RXpUYTIzRlg0aUw4cWV4alYxSVFjTzdyZGxHWU1RQjNKMTNqZGV5L245NkJrdGJxWG1OWUhwT0JoMUt2aDNBaG5pZUwvdTFLOWwydTB0S0FmNXpaaWJ1VHJvRUE0SnVwTitEUkEzK0R6YUZnVG1paXExOTNleU5lMUdMdmNMM3VhWmxkWmxnaXZwUzBHSGNsTHNMbTgwZXc5c1IvUFdiZC9jKytsOUNYaFgxTFl0SmN5MmdQTkphN0pTY0g2cmE4NXkrODhyN003K0xTYWdBNDBWN2pjVDRoNE5MK25tYzc2cTg0bnFFd3lUOEM5MDVaZ3F5d0pGZWJwanZ3WHRWK3JEdXpDL2JMbHBPUFo4TTFjODhYUzVaSEc4M2h3TXdRNS9mRG90bFIwRmlPM0tqcEFJQS9uZHpzVnBVWUFJNjJuTVZUUi8rTjU3THVCZ0FzaUp5R0tZRXhlS25zRXhSY2VEOVRIQ29jdWc1UkVHQ1dqSURkdWE5cVZuZ1NkdGVmdU9KZlhoQVJFWTBWVEF3U0VZMGlnbjhnNUp6bGtIT1dRN2Zib0IzZDcxeHlYSmdQM2RMM1lnZzArUDU5Tmg4RmphYzhDbGFZeEw3OXIxYnRROEttYTFLd1U3UGpaMGYvamVNWFp2dDE1OTNLL1ZnUW1ZcVVvUC9mM3AzSFYxM2YrUjUvbnkwNTJSY1NzZ2NJRUFnRWhDREk1b1pMSFZHcmlFN1ZxWS9XdVZaN3grbnRNblptMmxxbnZiM09qTmEyTG4zTWpGWGJPanBWeEdKeFFWb1hCSkZOOWoyRVFQWUZzaWNuSjJlOWZ5VDVjVTUyUWtLQTgzcitkYzd2L0g3Zjh6MUpPSHJlNS92OWZOS1Vhby9YVnlkZHFkK2YyR2gwUVBiNS9kcmJXRExnR0E2dlMyNmZSemF6VlluOWRCUzJtUzE2Y1BKMWtqcHJLbHBNcGw3eDIwOW0zUjIwVW5Hb0ZveWJNdVR3OW16MDNBbzRQYUNEY1dGelg4SGdtV0Q2Wk51cFljMXBLTmU4VzdGTEx4Vi9mRmJqcHRqanRESnJvYTVObVJtMDRtcHZRNGxlUHZHSlNpL1FJSE1zclZ4NWRoMjJoMnYxNnRXRWc0T29iRy9RZTVXN3RMTytXUHNieStUeGU0MWdzRC9YcDg2U0pEVzZISXF4MlpWcWo5ZGorWGZxczFOSDlOTHhqOVhvZHFqTjQxU01MVUl4WFN1ZHN5TEg2ZDRKUzdVZ2NZb2UzZk5xdjJPL3N2RHZCdDBLL05xaXYrL3orSDFibmh2d09nQUFMalFFZ3dCd2tUS0ZoY3Rhc0VUV2dpV1MxeVAzNFQzeTdOb3N6OTR0WXoyMVVWSGpiQnB5emFiMGlNUWhGNXYzUzZwc3J4LzBQRW5xOFBhdTVSZW9aeWdveVdqYUlVazc2by9yaVlOcmpQdTVNV242OXpuM1NaTGNBOVFmbElKRFFZZW5Rejg1c05vb3ZEOFF2L3o2OWJIMWVucnUvYktZekxvNXZVQmV2OCtZMTlHV1NyVjVPZ1laUlRyVjBhTDBpQVRaTFRaRlcrMUdEY1Z1dDJmT1YxclhWbHVIMTZWWFQyd2FkTXdMaVVuUzlOak9aajUxSFoyMUZRT0ZtYTNLakJnblNhcHFiK3oxK3NkS2VrU0NWbVl0MUZYajg0TCtmVlMxTitoM0p6Wm9lOTN4TVp3ZE1EUisrZlhpOGFHSDRabVI0M1JqNm14SjBrdkZINnZHMmFUdlRGdXV0SWg0TFVtZXJvMjFoN1dqL3JqcVhXMktzVVVvT1R4R1J5U05DNCtSMUxtdGZpQlJWdnVnalg4aXJUU1JBUUJjR2dnR0FlQlNZTEhLbG4rNWJQbVhTLzV2U2R1ZUhlc1pqYmpBUUcwd3E1WjhSemJ6MEdwS2VYeGVQZkxGeThPZDFxRHNsakRqZHM5ZzBSYXdtdER0SHpnWUROdysvUGlCTjFYVU12VHV0aVZ0cC9WVzJUYmRuYjFJSmttM1pWeHVQTGJwMUpFaGpWSGpiREpxN0NXSHh3WUZZOG5oc1VIZGIxZVZmcTdHUHJiKzdxZ3ZVbFg3NExYNWxxWGtHNysvSGZYSFZkOHgrcXRoc3lLVEZHMjFTNUlPOXJFMWUyWmNwakdub3kyZFc3NHJoaGdvcDBja3lOUVZWUS9sbWtaMzI2RG5USTlOMS9MMEFpMU9tdFpuZ0pFV2thQi9ubkhIa09iWDAyQk5GWURSRnZRWDNXUHBzYzFzMWZlbTN5S2IyYW95UjUwMm56b3F2L3o2M3U1WDlOQ1U2MVhYMGFJZDlaMkJlTG1qVGhPaWtqUXBlcncyblRwaWZIbFJPWVQzSWFuM3Y0V0Jtbys4dGZSNzU5eEZIQUNBc1VBd0NBQ1hHajZZWEZDaUFsYVY5T3dlSEJoZURyWmlzUHUzV3VkcU9hdFFzTnZxc3ExYW5KU3J6TWh4eGpHdjM2Zk5Rd3dHYTUxbnV2Q21SeVlZcXlOTk11bVIzSnNVMWhWeUZyVlc2NTJLblgyTzhXN0Zya0dmWjJueWRIMHA3VEpKbldIa3Z4LzZrN3dCM1VWSHk2eUFMYzU5YmEyZUUxQ3piMTlYRGNtaEJzcXZMZnA3WTNYUnVZVFFOck5GVnlibmFYbjZYT1ZFcHd4N0hPQkNGL2ozSGZnbGhOMWkwdzltM0tHSlVjbnkrbjE2dG5DZC9GM0pZYnZYcFY4ZGZUOG9WTnpkY0ZKTGtxZHBhZkowcmF2Y28veXVoa1psMUJjRUFNQkFNQWdBd0FoWWxwS3ZLR3U0TnRRZVVvdTczVGpldlFwTlVxOHR1MkdCS3daOUhyMnk4TzhHYk80aFNSa1JpZjNXcVJ0b3BaZmI1OVd2ajYzWEU1ZmRZNnhlMjkxd1FzMEJjeDFJNEFxYjdNZ2tiVlpubCtCN0p5NHg2Z1o2L0Y0OVYvaUJmUDYrbTNzTUp0eHMwOWNDbXJPOGRuTFRlUWtGcGVCZ2NHSlVzc3dtVTlEcm1KZllHUXo2NWRmdXhwUG5aVTdkSmtRbDZkcngrYm8yWmFaaSsvajcrRlA1RjZwenRaelRjM3dsZXpGYkl6R21ucG4zTmJsOVhybDlYazNzYXZSVDcybzFHZzlOaUVyU3QzSnZWazcwZUVuU0t5YzI5dmtsU2VDN3o3YTZZM3JBYzQyU3cyUDF3b0p2U09yOFFtU3d1cW9BQUlRU2drRUFBRWJBNHFSY3pVdk0wZjJUcnRJVEI5ODJPdjNHaDBVYTV6UzRncmVJQnE0WWRBMnlZbkFrSEcrdFViTzdYWEcyemptbDJPTmxNWm1IRkw2Vk9FNFp0N3MvdE05THpOR2RBVnVJM3lqNS9KeWFYTnlaZFlWUkE4emw4MmhpOUhoTjdBb0J6bFc1bzA2ZjFCenM5L0gzSzNkcFpseW1vcTEyM1pveFR4T2lrdlgwa1hmVjdIWW9MelpER1JHSmtxUkRUUlZxZEEyKzFmZGN4ZG9pZGRYNDZicDJmTDRSaFBUbmR5YzJuUFB6ZlRsenZpSkZNSWl4NC9DNGdob0F1WHdlbys1Z3JDMVNUOHkreHdpdlh5LzVYR3NydmhoMHpGYVBVeThWZjZKSGNyOWtmQ0h5YnNXdW9DOXZBQUFJZFFTREFBQ01nS2t4YVpJa3E4bWltb0RDOWdrQlhYenJYY0cxOHNMTlp4cVR1SHh1L2FuaWk2Qm1KWUc2YS9pMXVOdTF2bnJ2c09aNFkrcGxSaWdvZFhib3ZDTnp2bGFYYlJ2MDJwTFdNOEhnOU5nTWpiZkg2ZHZUYmphMjdlMXRLTkZiWmR1SE5TOUp5b2tlcjlzejV4djN3OHhXcmNoY01PenhldHBaWHp4Z01MaXZzVlRmMy9PcWZqaGpoVElpRXpVN1BsdFB6LzJxbmp5ODF0amFMRW1mMXZZL3hraDZjUEt5UHJ1eTFqaWI5RjdsTHQyVnRYRFExYVhBeGVTL1QyNVVtajFCRnBOSnJSNm5qclpVcWE2amN5VnNzOXVoWHh4OVQ5K2R0bHd2SFA5SW45WWVHdks0SDljY1VKbWpUdmx4V2FwcWI5RFd1bU9qOVJJQUFMZ29FUXdDQUhDT1V1eHh4aGJQSnJjamFOdnQrUEJZNDNaZ25UNUpDZy9ZU3V6eWVmVFdBQUZkZHpEWTdHblhheWMvTytzNWhwbXR1alByaWw3SDc4cGVwRTJuanFpbXg5eDZhblE3Vk5mUm9uSGhNWXExUmVpbnMrNDJ0a25YdTFyMXk2UHZHYlcremxhMDFhN3Y1MzE1eUExalJrdFZlNk8rdi9jMVBUcjlWczFKbUtpazhCZzljZGxYak1mYlBCMURidFp5cm41YnZFSHpFbk1VMGRXODVuQnpoZDZ0MktXdGRZWHkrZjFha2RuN2R3bGN6QTQxbGV0UVU3a2lyZUdLc2RxTlVMRGJ6dnBpUGJqakJUbjY2S0p1VW1lanAzYXZxOWZ4YTFKbTZwYjBBajIyZjFXZjE0NkVjZUV4TXB0TXczNFBCQUJnTEJFTUFnQndqcnBYQzBxZEgyNERCVGI3S08xUjhEN01FaHdNanFaYk0rWXBJU3hLa2xUVjNxQlRIUzJhSFordE1MTlZEMDI1UVQ4OXNIclFNUTQybGV1cThYbVNPc05RcWJOMjRWT0gxeHAxd002V1NkSzNwOTFzakZmY1dpUEpaR3lmL2FCcWoxNG8rdkNzUG01SFdzUDEyTXdWbWg2YklhbXpwdGhmcXZjTjZWcUhwME0vTy9oSGZXUEs5Ym94ZGJhc3BqTmg1YnVWTytYczBWbDZ0TlM3V3ZWNnlXYWxSeVRxZzZvOU90bDJxdDl6TXlJVHovbjVMREtmOHhqQVNGaWVQbGYzVEZpaTlWVjc5VjlGSDBxUzBpTGlkZStFcFlxd2hPbG5CLzhZZFA3MDJIUTlrbnVUcXRzYmV6MFdacmJwM2dsTGxSUWVvd2R5cnRIemhldEhkSzVmejdsRzE2WE1VbmpYZS9rcFovT0lqZzhBd1BsQU1BZ0F1S0JsUnlYcG1ZS3ZqZHI0TnJPbDMyWWUvWG5xOEZwOWZyclF1SjhiR0F3Mm53a0d3OHhXWlhVRmczV3UxbDZyVmV6bU1PUDJhQVpPcWZaNDNaMjl5TGoveW9tTktuV2MxcThLdmlhYjJhSzVDUk8xT0dtYVBqOTlkTUJ4RGpkWEdNR2cxRm5rLzduQ2RUclNYTm5yM0l6SVJLWGE0N1dyL3NTQXEyanVuYmhVOHhKekpIV0djazhlWGl1UDM2ZWZ6L2tieFlkRjZhYTBPWXEyMnZWODRmcGVYWjM3a2h3ZXEzK2VlYnNtUlkzdm1xTmZ6eGF1MDdhNm9rR3Y3ZWIxKy9RZngvNHN0OCtqNWVrRnh2SExFeWZyNDVxRHZWWitqcGExL1hSMzd1bjVlUStNOGt5QTg4Tm10bXA1ZW9GTU1xa2tvRjZweStmVndxU3BzcG9zbWhHWEdmUUZUSzJ6V2NuaHNjcUlTTlNDY1ZPMFBlRGZlb2ZQclJlUGY2Ui9tbkc3cmt1WnBVMm5qbWh2dzhnMUhpbHoxQm1kNTF2YzdYcmw1TVlSR3hzQWdQT0ZyNGNCQURoSFFjRmdVMFhRY1l1cDh6KzFSL3NJendMckNYYU1ZakQ0emFrM0doMlFEeldWYTJ2ZE1WVzJOK2p0OGgzR09WL1B1U2FvNW1GUHllR3grbkxtNVVISDNpN2YzdS9XMnJ6WURQMW81Z3I5WnNFM2RHUHE3RDdQdVdmQ0VtT0x0Q1E5ZjJ5OWFweE5xdXRvMGI4Y2VOTlloYmcwZWJxZW5IT2YwUUNrUC9NVEorc1hCZmNib1dDSHo2MS9PL1MyTnRZZUh2QzZ2dGd0TmhVa1RBbzZOams2UlUvUC9XcXY0d0JHeHZXcHN4Um5pMVNqcTAwZjFldzNqdGQxdE9pajZnT1NwSHNuTEFtNnB0N1ZxdmNyZDB1Uy9qYm4ybDRsQ2JiVkZXbEgvWEZKMHNOVGJwRE5QUGk2aUIvdWUxMC8yUHVIUWMvN3NIcS83dGowYzkzNTJkTzZmK3V2dGZuVW1TOVhBbGNiRDdkVE93QUE1d01yQmdFQUZ6UzN6NnVLOXZxenVpWTlJdEZvaWpFWXY2VEtzeHpmRVZESHltYTJHTnRlMjcwdW5XeXJOUjdMajg4eWJoOW9LdXMxVG5mOU9FbHlEbUUxM0hEOFZmcGN6WTdQbHRTNUV1NDN4ejh5SGx0ZHRsVlhqYzlUaWoxT1NlRXh1aXQ3b1Y0OXVhblhHR2tSQ2ZycHJMdVYxTlV4dUZ0eVFQM0VucnEzQm84TGoxR3l2ZmQ1OTAxY0doUUsvay9KWjlvU3NBcXpwTzIwZnJqdmRUMmV2MUxKNGJIS2prclNMd3Z1MTZyU3JWcFR2ajJvazNLOExWSVBURjZtS3dPYWRaenFhTmFUaDlhcXFMVzYzemtPNUp0VGJsUmFSSUlrcWFpbFdxa1I4WXEyMmhWdHRldEgrU3YwaDVMTldsMjY5WUtvS0hiSHBwK2Y4eGd2WHZHd3hnVTB5Z0hPdHlocnVMNlN2VmlTdEtaOGg5dzlPclgvc1h5N2JraWRyWmx4V2NxTHpkRGg1ak5md3F3cDM2N2w2WE0xM2g2bjVla0ZRVjk2U05KTHh6L1czSVNKU3JYSDY2NnNoZnFma29IcnRCNEpHSHNvK2dyK1VpTGlqTnZ0NTZrRUFRQUF3MEV3Q0FDNG9GVzFOK2lSTDE0K3EydFdMZm5Pa0J0WmVIemVzeDQvMEl5NFRHTUZ5dEhteXFBUGlGY2x6ekJ1NzJrNDJldmF5SzR0YUpKNkZjMGZDYmt4YVhvZzV4cmovcXJTTFVHMTZsdytqMzViL0luK2FjYnRrcVRiTWk3WFJ6WDdWZFYrcHF2eXpMZ3MvV1BlYlVFZGNQM3FyQTI0T0dtYVZrVnVVVm1QMm9tU2xHWlBNRzRIYmdtMG1NejZlczQxUVZ0MFA2amFvemRMdC9ZYW84SlJyMy9ZL2FvZXpidFYrWEZac3BtdHVtL2lVaTFMeWRjYnBaOXJaMzJ4YnMyWXAxc3o1Z1dGckorZE9xTC9LUHJMc0JzTjNEdGhxYkZsdXNYZHJuODk5TGJzRnBzZXk3OVRxZlo0bVdUU3ZST1dha3AwcXA0Kzh1Nm8xNGNFUXNFOUU1WW8xaGFoV21lVDFsWHQ3dlY0cmJOSlcrdU9hWEZTcnU3S1hoUlVGN1haM2E0TnRZZDBRK3BzcmN4YXFBK3I5NnZWNHpRZXIzRTI2ZDJLWGJvOWM3NXV5NXluZHlwM3FzWGRQb3haK2xYWG83dDh0Nmt4YVRLYlRHcjN1aFJwQ2RQZFhTRm5xOGVwNW1IV1lBVUE0SHdnR0FRQTRCek1pWjlvM0E1Y3daSVhtNkcwaUhoSjB2SFdHbFVGZENydTF0M1Z0OFBuSHZHdFpyRzJTRDJhZDV1eG5hMjR0YmJQcnNmYjZvcTBwK0drNWlSTVZKUGJvYWl1T1VuU0RhbXo5TkNVRzR6dDBINzU5Y3FKallxelJlcjJ6UGt5bTB4NmNQSjFlbnovcWw0cjV3SWJZblEyRkpFU3c2TDFEM20zS3ErcktZZ2tiYXc5ckJlS1BsSi9tdDBPUGI1L2xWWmtMdERkMll0bE0xdVVGaEd2YjArN1dUNi9YMmJUbWJXaE5jNG12Vno4c2JiWEhSLzZENnFIV3pJS2RGZjJRdVAxUGxPNFR2VmRRY0EvN25sTlA1eTV3dGc2M3VKcGw1dFFFRGhuM2JVREplblZrNXQ2clJic3RyYmlDMDJMU2RPK3hoS1pwS0QzblhjcWRpcktHcTQvVis5VFcwQW8yTzNOc3ExS2kwalE2eVdiaHhrS2RxNWcvMS9iL3JQUHg2NFpQME0zcDgvdGRmelQya1BEZWk0QUFNNFhna0VBQU03QjNJQjZjNEhCNEY5M3JSYVJwQTIxQjN0ZFoxSm5ZeFZKYWgxa1pWdGcrRFVVa1pZdy9Uai9UbVByYjZ2SHFhY09ydzNhZmh2b3hlTWZhMFhXQXIxVS9Ja2NuZzVGV01MMDhKUWJnaHFOT0wxdS9mTG9lOXBlVjZSWVc0UnVUSjJ0U0d1NFpzVm42ODZzSzdRNklIUzBtTXhHUFVDSDE2V3E5a2JOaXMvV2Q2ZmRvdml3U09POG9YWWM5dm45V2wrOVR4SFdjSzNJWE5Ebno4WHBkZXV0c20xOU5rSVpxcnV6RittZWdQcGx2eTNlb0ozMXhjYjlabmU3SHR2M2hyNHpmYm5jUHE5K1hmam5RZWR1TVpsbDcxck5lQ0ZzT3dZdVJCNi9WOS9iOVlvS0VuTzBLK0RmWEU5SG15djEwSTdmOVBsZVZ1YW8wMU9IMytuM1dvZW5RLzkyNk8wUm1XOWZUZ1NVa2ZCTHF1OW8wZWJUUi9zc3p3QUF3SVdFWUJBQWdHRktESXZXaEs1d3ordjNxYkM1U3BKMFdmd0VYWll3UVZKbktMZWg1cEJTN0hGcWRyZkw1ZlBJYnJGcFJkWVZSazIzbW9DdHUzMlpISjFxM081dkpVMjNNTE5WUDVpNVFwT2pVeVIxcm5yN3haSDNWTzNzL3prcTJ1djFYT0VIa3FUcHNSbjZWdTVmR2FzZHBjN0MvLy92NEJyamcyOXpWL2ZOaDZmY0lFbTZkK0tWYXZOMGFGM1ZucTc1cGhoYnVZODFWOGt2di9ManNvSkN3VGRMdHc1WTU4c2thVUpVc21iSFo2c2dNVWY1Y1ZuR3lzVysyQzAyL2UrcE4rcWJVMjlRVVV1MWpqUlhxckNsU2tVdDFhcHhOZzNZR2RsbXR1cWhLZGZwdXBSWnhyRzFGVHYxVGg5ZGdWMCtqNTQ4dEZabWs4a1kwNlRPdjRWbVQzdlE3OGNrNlk2dWxaV1NocjFLYVRCbjIxVWJ1QkQ1cGFBZ3ZqLzlmY0V4SEJXTytoR3AwU2wxTmlMNXFQcUF6Q2FUZkg0Zlh3UUFBQzRhQklNQUFBelRuSVNKeHUzaTFocDErTnlLdElUcG0xTnZOSTYvVTdGVDdWNlhYcnppb1g2Ny91NXFPR0hjbnBlWW85c3o1NnZOMDZFT3IxdG1reW5vZWNyN3FPY1hhRkZTcm1aMmJjbVRwTitmK0ZTN0E4YnZUNFFsVEYrZGVLVnVTcDhiMUxobGIwT0puaWw4WHcydXRxRHovMXkxVndVSms3UmczQlNaSkgxanl2V2FFcE9xOVZWN2cxYmQ3V3NxbFNTOVZiWk55MUx5RlcyMTY3bkNkZm84b05HSUpNWFpJalU1T2tXVFkxSTBKVHBWZWJFWlFYVU51L244ZnUxdFBLa1BxdytvMnRtZ1pTbjV1bnI4REdOYnRra21UWTFKMDlTQVR0RnVuMWZWemtaVnRUZW9ycU5Galc2SG10d083VzQ0cVdhM1F6K2IvUlVqU0pVNlE4SGZGbi9TNzgvS0w3KzhBVnUvL1pLZXZmd0JSVnJDNVBTNjFlWnh5dWwxSzhZV29kaUExM0NvdWJ6Zk1RRmMvSHErTndBQWNERWdHQVFBWUpqbUJnUjIzZHVJNzU5MHRkR1J0NnE5VVd2S2Q4anI5Nm1vcFNZb3NPdFcxZDZnZFpWbkN1MDN1UjNLajh2cWRaN1UrYUh6L2NyZVJma0RiYXc5cEt2RzU2a2dZWkxlTE4ycVA1Vi9NYVRYRW1hMmFrN0NSQ01VZEhyZCt0MkpEVnBmdGJlZnVVaS9PdnErZmpMckxpT0VXNWFTcjJVcCtjWTVQcjlmbTJvUFMrcGNhZmRDMFllcWRqYXF6RkduZVlrNVdweVVxL1NJUktWSEpBUUZhRDE1L1Q0ZGFhN1FqdnJqK3F6MlNGRHgvK0xXai9YN0U1L3E4c1RKbXA4NFdRV0preFJuaXd5NjNtYTJLQ3R5bkxJaXh4bkhXajFPZlhicWlKeGV0MnFjVFVZd3VLcDBpLzVRc25sSVA3TkFGWTQ2VFkxSms5MWlrOTNTT3dCMitUeDZvK1R6c3g1M0tINS80dE56SHVPdXJJVkJ6WEFBQUFBUUdnZ0dBUUFZcGpoYnBOR2g5M0JUWnpDNHJtcTNGaWZsS3RJYXJ1ZVBmV0EwcDloWlg2dzRXNFRNSnJOTU1xbk42OVNCeGpLdEtkOHVSMEJINGtwSHZieCtYOWQ1bmR3K3I0cGJhN1NxZEV0UUhjTysrQ1U5ZDNTZHZwUTJSMitVRGoySWFuSTc5UGorTi9YVTNMOVJ1YU5PenhWK29CcG4wNERYdEh0ZCt2SCtWZnJ1OUZzMFAzRnlyOGYvVXIxUHB6cWFqZnM3NnM4MEJTbHoxR2xoVXE0aUE3b0pCNzZHQ2tlZERqZFhhbjlqaVhZM25BenFNTnFUMitmVmx0T0Yybks2VUNaSmsyTlNsUitYcGFreHFab2FrNmJrOE5oZTE2d3UyNnEycnRxTy8xWDBGMDJMU2RPckp6ZHB3ekFiQlpTMzEydEtUSnA2Vm9OMGVEcTByNmxVYjVSOEh0UVJlaVM5WGI3am5NZTRKV09lSWtVd0NBQUFFR29JQmdFQUdLWWY3MStsYUt0ZE0rSXlkYkNwVEpKVTBuWmEvL2ZnSDVVZG1hUkRUV2UyanE0cDM2NDE1ZHNISGRQaGRXbmxaNytRMUJrNG1reW1zKzVZM09oMm5GVW8yTzFVUjdNZTNmMnFUbmMwRDdrK2x0UHIxcjhlWEtNbHlkTjFVOW9jVFk1T1VZZlByVTlyRCt1L1QyenM5N3BhWjVOZU9mR3BIcHg4blNyYkcxVGFkbHFsanRNcWJxM1ZrZWFLQVlQQWdmZ2xGYlZVcTZpbDJqZ1daNHRVWnVRNHBVWEVLeTBpUWVQQ292Vis1UjdqOFdaM3V4N1orYktjWHZld25sT1NuajI2VHM4ZVhTZUx5U3l6eVNTTHlTeXYzemRvVGNqaE91MXFsdHMvY2gyUjZ6cGE1QnZCMm0wQUFBQzRPSmhjTGhlRk1BRGdFblAzMW1mR2VnckFvRXlTekYwQkduQytyVnI0Zjg3TDg2eGV2VnJsNVoxZkVxeGN1VktabWIxTENnd0g3L01ZU3orS3ZGYXpaODhlNjJrQUFJWWdMQ3lzNTZhV0lQMjM5d01BQUJoRmZvMXNoMUVBQUFBQVo0ZGdFQUFBQUFBQUFBaEJCSU1BQUFBQUFBQkFDQ0lZQkFBQUFBQUFBRUlRd1NBQUFBQUFBQUFRZ2dnR0FRQUFBQUFBZ0JCRU1BZ0FBQUFBQUFDRUlJSkJBQUFBQUFBQUlBUVJEQUlBQUFBQUFBQWhpR0FRQUFBQUFBQUFDRUVFZ3dBQUFBQUFBRUFJSWhnRUFBQUFMakoyaTIyc3A0QVFGV2F5eUd6bVl5UUFYQ3A0UndjQUFBQXVNb20yNkxHZUFrSlVqTUpsc3hGTUE4Q2xnbUFRQUFBQXVNamt4YWFQOVJRUW9ySXQ4WXFLaWhycmFRQUFSZ2pCSUFBQUFIQ1JXWlNZTzlaVFFJaWFZUm12dUxpNHNaNEdBR0NFRUF3Q0FBQUFGNWxaOGRuS2k4MFk2MmtneEV5d3hHdG1iS1ppWW1MR2Vpb0FnQkZpSGVzSkFBQUFBS0ZnOWVyVnlzek1ITEh4SmxvOU9wNWlsc3ZrRzdFeGdmNUVtR3k2eVRKVkJ3OGMwSlRKazhkNk9nQ0FFVUl3Q0FBQUFKd241ZVhsSXpwZWJwMTBOTThzdDlrL291TUNnU0pNTnQxaG5xNnlmWVZxYkd3YzYra0FBRVlRVzRrQjRCSmt0OUF0RUFENmN5bTlSOGEyU1BuN2ZJcHY0My9yTVRxeUxmRzYwelZWTmJ1T0VRb0N3Q1dJRllNQWNBbEt0RVdyMHRzdzF0TUFnQXRTb2kzNnZEM1gxVmRmclk2T2psRi9IcitrWTg1YTdXb3JWWEhIYVRYN25YTDV2YVArdkxqMGhKa3NpbEc0SmxnVE5EczhYZE9qMGhSbXMwbVQ4c1o2YWdDQVVVQXdDQUNYb0x6WWRGVTZDUVlCb0MvbnMybEhjbkx5ZVh1dUxHVnFtUXJPMi9NQkFJQ0xIM3NPQU9BU3RDZ3hkNnluQUFBWHJFV0pVOGQ2Q2dBQUFCY0Vna0VBdUFUTmlzOCtyeXRpQU9CaU1TTTJRN1BpczhkNkdnQUFBQmNFZ2tFQXVBU1pKRDJjYzcyaXJPRmpQUlVBdUdCRVcrMTZLT2Q2bWNaNklnQUFBQmNJZ2tFQXVFU2wyZVAxL2R4YkNRY0JRSjJoNEtPNXR5ak5Iai9XVXdFQUFMaGdtRnd1bDMrc0p3RUFHRDFWemtiOVovR0hPdHhjTWRaVEFZQXhrUmVib1lkenJpY1VCQUFBSVNjc0xHekF6UklFZ3dBUUF2eVM5amVXYWt2OU1SMXVybEM5dTFWT3IzdXNwd1VBbzhKdXNTblJGcTI4MkF3dFNweXFXZkhaYkI4R0FBQWhpV0FRQUFBQUFBQUFDRUdEQllQVUdBUUFBQUFBQUFCQ0VNRWdBQUFBQUFBQUVJSUlCZ0VBQUFBQUFJQVFSREFJQUFBQUFBQUFoQ0NDUVFBQUFBQUFBQ0FFRVF3Q0FBQUFBQUFBSVloZ0VBQUFBQUFBQUFoQkJJTUFBQUFBQUFCQUNDSVlCQUFBQUFBQUFFSVF3U0FBQUFBQUFBQVFnZ2dHQVFBQUFBQUFnQkJFTUFnQUpRUUEwd0FBQVdoSlJFRlVBQUFBQUFDRUlJSkJBQUFBQUFBQUlBUVJEQUlBQUFBQUFBQWhpR0FRQUFBQUFBQUFDRUVFZ3dBQUFBQUFBRUFJSWhnRUFBQUFBQUFBUWhEQklBQUFBQUFBQUJDQ0NBWUJBQUFBQUFDQUVFUXdDQUFBQUFBQUFJUWdna0VBQUFBQUFBQWdCQkVNQWdBQUFBQUFBQ0dJWUJBQUFBQUFBQUFJUVFTREFBQUFBQUFBUUFnaUdBUUFBQUFBQUFCQ0VNRWdBQUFBQUFBQUVJSUlCZ0VBQUFBQUFJQVFSREFJQUFBQUFBQUFoQ0NDUVFBQUFBQUFBQ0FFRVF3Q0FBQUFBQUFBSVloZ0VBQUFBQUFBQUFoQkJJTUFBQUFBQUFCQUNDSVlCQUFBQUFBQUFFSVF3U0FBQUFBQUFBQVFnZ2dHQVFBQUFBQUFnQkJFTUFnQUFBQUFBQUNFSUlKQkFBQUFBQUFBSUFRUkRBSUFBQUFBQUFBaGlHQVFBQUFBQUFBQUNFRUVnd0FBQUFBQUFFQUlJaGdFQUFBQUFBQUFRaERCSUFBQUFBQUFBQkNDQ0FZQkFBQUFBQUNBRUVRd0NBQUFBQUFBQUFBQUFBQUFBQUFBQUFBQUFBQUFBRnlTL2orNTBWdC9Hc1pOUUFBQUFBQkpSVTVFcmtKZ2dnPT0iLAogICAiVHlwZSIgOiAibWluZCIsCiAgICJWZXJzaW9uIiA6ICIyMiIKfQo="/>
    </extobj>
  </extobjs>
</s:customData>
</file>

<file path=customXml/itemProps8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WPS 演示</Application>
  <PresentationFormat>宽屏</PresentationFormat>
  <Paragraphs>30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汉仪书魂体简</vt:lpstr>
      <vt:lpstr>楷体</vt:lpstr>
      <vt:lpstr>黑体</vt:lpstr>
      <vt:lpstr>等线 Light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Jerry</dc:creator>
  <cp:lastModifiedBy>凯歌</cp:lastModifiedBy>
  <cp:revision>22</cp:revision>
  <dcterms:created xsi:type="dcterms:W3CDTF">2019-12-31T08:01:00Z</dcterms:created>
  <dcterms:modified xsi:type="dcterms:W3CDTF">2021-11-15T15:48:09Z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2052-11.1.0.10358</vt:lpwstr>
  </property>
  <property fmtid="{D5CDD505-2E9C-101B-9397-08002B2CF9AE}" pid="3" name="ICV">
    <vt:lpwstr>AA938A68BF244AC78D63AC412C68D99D</vt:lpwstr>
  </property>
</Properties>
</file>